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0" r:id="rId5"/>
    <p:sldId id="260" r:id="rId6"/>
    <p:sldId id="263" r:id="rId7"/>
    <p:sldId id="264" r:id="rId8"/>
    <p:sldId id="265" r:id="rId9"/>
    <p:sldId id="261" r:id="rId10"/>
    <p:sldId id="266" r:id="rId11"/>
    <p:sldId id="267" r:id="rId12"/>
    <p:sldId id="268" r:id="rId13"/>
    <p:sldId id="269" r:id="rId14"/>
    <p:sldId id="283" r:id="rId15"/>
    <p:sldId id="271" r:id="rId16"/>
    <p:sldId id="272" r:id="rId17"/>
    <p:sldId id="273" r:id="rId18"/>
    <p:sldId id="274" r:id="rId19"/>
    <p:sldId id="285" r:id="rId20"/>
    <p:sldId id="275" r:id="rId21"/>
    <p:sldId id="276" r:id="rId22"/>
    <p:sldId id="277" r:id="rId23"/>
    <p:sldId id="279" r:id="rId24"/>
    <p:sldId id="278" r:id="rId25"/>
    <p:sldId id="281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4A5C3-C757-43E2-B42D-38901AF118C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9FEB41-609D-4AA7-9780-C2DF3A178C18}">
      <dgm:prSet phldrT="[Text]"/>
      <dgm:spPr/>
      <dgm:t>
        <a:bodyPr/>
        <a:lstStyle/>
        <a:p>
          <a:r>
            <a:rPr lang="en-US"/>
            <a:t>HIGH-QUALITY, EFFECTIVE TEACHING</a:t>
          </a:r>
        </a:p>
      </dgm:t>
    </dgm:pt>
    <dgm:pt modelId="{874597A3-7738-48E2-94FD-C1F9474BC46E}" type="parTrans" cxnId="{D169C5C4-BDA0-4D69-ADFD-BDCF6E38B471}">
      <dgm:prSet/>
      <dgm:spPr/>
      <dgm:t>
        <a:bodyPr/>
        <a:lstStyle/>
        <a:p>
          <a:endParaRPr lang="en-US"/>
        </a:p>
      </dgm:t>
    </dgm:pt>
    <dgm:pt modelId="{D02134D1-957F-4575-BE50-40D8DB6998DA}" type="sibTrans" cxnId="{D169C5C4-BDA0-4D69-ADFD-BDCF6E38B471}">
      <dgm:prSet/>
      <dgm:spPr/>
      <dgm:t>
        <a:bodyPr/>
        <a:lstStyle/>
        <a:p>
          <a:endParaRPr lang="en-US"/>
        </a:p>
      </dgm:t>
    </dgm:pt>
    <dgm:pt modelId="{1F71B716-C16F-4B41-A91B-1650FD32E780}">
      <dgm:prSet phldrT="[Text]" custT="1"/>
      <dgm:spPr/>
      <dgm:t>
        <a:bodyPr/>
        <a:lstStyle/>
        <a:p>
          <a:r>
            <a:rPr lang="en-US" sz="800" dirty="0"/>
            <a:t>Links curriculum to State academic content standards</a:t>
          </a:r>
        </a:p>
      </dgm:t>
    </dgm:pt>
    <dgm:pt modelId="{358965A5-2033-4678-A709-6F7205FD7B6C}" type="parTrans" cxnId="{F58830AF-B2C5-482F-9F04-B10E493B37ED}">
      <dgm:prSet/>
      <dgm:spPr/>
      <dgm:t>
        <a:bodyPr/>
        <a:lstStyle/>
        <a:p>
          <a:endParaRPr lang="en-US"/>
        </a:p>
      </dgm:t>
    </dgm:pt>
    <dgm:pt modelId="{9787A3C8-C451-4BE4-82BD-2F7505BAC707}" type="sibTrans" cxnId="{F58830AF-B2C5-482F-9F04-B10E493B37ED}">
      <dgm:prSet/>
      <dgm:spPr/>
      <dgm:t>
        <a:bodyPr/>
        <a:lstStyle/>
        <a:p>
          <a:endParaRPr lang="en-US"/>
        </a:p>
      </dgm:t>
    </dgm:pt>
    <dgm:pt modelId="{0CA04D3C-593E-445A-ADD3-9F25BF4074C7}">
      <dgm:prSet phldrT="[Text]" custT="1"/>
      <dgm:spPr/>
      <dgm:t>
        <a:bodyPr/>
        <a:lstStyle/>
        <a:p>
          <a:r>
            <a:rPr lang="en-US" sz="800" dirty="0"/>
            <a:t>Links instruction to curriculum</a:t>
          </a:r>
        </a:p>
      </dgm:t>
    </dgm:pt>
    <dgm:pt modelId="{1F108487-8CA7-4234-A8AE-76CA0CED8E94}" type="parTrans" cxnId="{AEB4840F-0DC2-4A71-9926-2E37A9EC15C7}">
      <dgm:prSet/>
      <dgm:spPr/>
      <dgm:t>
        <a:bodyPr/>
        <a:lstStyle/>
        <a:p>
          <a:endParaRPr lang="en-US"/>
        </a:p>
      </dgm:t>
    </dgm:pt>
    <dgm:pt modelId="{AE2C1EE2-816A-4B0A-B4D8-0F028402C3BD}" type="sibTrans" cxnId="{AEB4840F-0DC2-4A71-9926-2E37A9EC15C7}">
      <dgm:prSet/>
      <dgm:spPr/>
      <dgm:t>
        <a:bodyPr/>
        <a:lstStyle/>
        <a:p>
          <a:endParaRPr lang="en-US"/>
        </a:p>
      </dgm:t>
    </dgm:pt>
    <dgm:pt modelId="{224F97E1-1A77-4105-841D-B0E9263074BD}">
      <dgm:prSet phldrT="[Text]" custT="1"/>
      <dgm:spPr/>
      <dgm:t>
        <a:bodyPr/>
        <a:lstStyle/>
        <a:p>
          <a:r>
            <a:rPr lang="en-US" sz="800" dirty="0"/>
            <a:t>Links assessment to instruction</a:t>
          </a:r>
        </a:p>
        <a:p>
          <a:endParaRPr lang="en-US" sz="700" dirty="0"/>
        </a:p>
      </dgm:t>
    </dgm:pt>
    <dgm:pt modelId="{C765EEBC-B01E-43C4-ADE8-56CF006A4F77}" type="parTrans" cxnId="{9EDD5233-196B-48C3-99E6-8696CF29E63B}">
      <dgm:prSet/>
      <dgm:spPr/>
      <dgm:t>
        <a:bodyPr/>
        <a:lstStyle/>
        <a:p>
          <a:endParaRPr lang="en-US"/>
        </a:p>
      </dgm:t>
    </dgm:pt>
    <dgm:pt modelId="{EE7BFD7B-F945-4720-AAEA-E8EABFC2DDC7}" type="sibTrans" cxnId="{9EDD5233-196B-48C3-99E6-8696CF29E63B}">
      <dgm:prSet/>
      <dgm:spPr/>
      <dgm:t>
        <a:bodyPr/>
        <a:lstStyle/>
        <a:p>
          <a:endParaRPr lang="en-US"/>
        </a:p>
      </dgm:t>
    </dgm:pt>
    <dgm:pt modelId="{AF82F7EB-7772-4E4A-9AC4-6CF4E01A6368}" type="pres">
      <dgm:prSet presAssocID="{28F4A5C3-C757-43E2-B42D-38901AF118C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A88B5F-7F61-498E-B2B6-9753BF9333AD}" type="pres">
      <dgm:prSet presAssocID="{5C9FEB41-609D-4AA7-9780-C2DF3A178C18}" presName="centerShape" presStyleLbl="node0" presStyleIdx="0" presStyleCnt="1"/>
      <dgm:spPr/>
      <dgm:t>
        <a:bodyPr/>
        <a:lstStyle/>
        <a:p>
          <a:endParaRPr lang="en-US"/>
        </a:p>
      </dgm:t>
    </dgm:pt>
    <dgm:pt modelId="{82BC2E8D-53EE-4E68-B4D3-9E19CBFCE9F3}" type="pres">
      <dgm:prSet presAssocID="{1F71B716-C16F-4B41-A91B-1650FD32E78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826009-6A23-45BC-9571-369C9A64A865}" type="pres">
      <dgm:prSet presAssocID="{1F71B716-C16F-4B41-A91B-1650FD32E780}" presName="dummy" presStyleCnt="0"/>
      <dgm:spPr/>
    </dgm:pt>
    <dgm:pt modelId="{DD2881AC-2887-4378-BAE5-0D4A419B68DD}" type="pres">
      <dgm:prSet presAssocID="{9787A3C8-C451-4BE4-82BD-2F7505BAC70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B52CFD0B-B4A0-4F38-BE4F-07F3F0924C64}" type="pres">
      <dgm:prSet presAssocID="{0CA04D3C-593E-445A-ADD3-9F25BF4074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EDC877-0293-4C88-82E9-0E3252013C6B}" type="pres">
      <dgm:prSet presAssocID="{0CA04D3C-593E-445A-ADD3-9F25BF4074C7}" presName="dummy" presStyleCnt="0"/>
      <dgm:spPr/>
    </dgm:pt>
    <dgm:pt modelId="{53DB103B-D129-4DE7-B4CE-4D314AA1BCAC}" type="pres">
      <dgm:prSet presAssocID="{AE2C1EE2-816A-4B0A-B4D8-0F028402C3BD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5894202-34C8-452C-AC4B-980DE68FCC85}" type="pres">
      <dgm:prSet presAssocID="{224F97E1-1A77-4105-841D-B0E9263074B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A9114F-89D4-414D-9ADE-EAF4DCCF91BA}" type="pres">
      <dgm:prSet presAssocID="{224F97E1-1A77-4105-841D-B0E9263074BD}" presName="dummy" presStyleCnt="0"/>
      <dgm:spPr/>
    </dgm:pt>
    <dgm:pt modelId="{92F4210E-CDA9-496C-86F1-592DFE7B47A2}" type="pres">
      <dgm:prSet presAssocID="{EE7BFD7B-F945-4720-AAEA-E8EABFC2DDC7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29E1D0A-7D55-4F12-921D-C373E17FAC38}" type="presOf" srcId="{EE7BFD7B-F945-4720-AAEA-E8EABFC2DDC7}" destId="{92F4210E-CDA9-496C-86F1-592DFE7B47A2}" srcOrd="0" destOrd="0" presId="urn:microsoft.com/office/officeart/2005/8/layout/radial6"/>
    <dgm:cxn modelId="{8781458C-77B5-4E88-B675-C604DF7AA6D2}" type="presOf" srcId="{9787A3C8-C451-4BE4-82BD-2F7505BAC707}" destId="{DD2881AC-2887-4378-BAE5-0D4A419B68DD}" srcOrd="0" destOrd="0" presId="urn:microsoft.com/office/officeart/2005/8/layout/radial6"/>
    <dgm:cxn modelId="{072280E3-3B31-49BF-9CEF-5449125BC056}" type="presOf" srcId="{28F4A5C3-C757-43E2-B42D-38901AF118C8}" destId="{AF82F7EB-7772-4E4A-9AC4-6CF4E01A6368}" srcOrd="0" destOrd="0" presId="urn:microsoft.com/office/officeart/2005/8/layout/radial6"/>
    <dgm:cxn modelId="{D3E72985-3763-4B8C-8AB3-ABC8AFFF15AC}" type="presOf" srcId="{224F97E1-1A77-4105-841D-B0E9263074BD}" destId="{D5894202-34C8-452C-AC4B-980DE68FCC85}" srcOrd="0" destOrd="0" presId="urn:microsoft.com/office/officeart/2005/8/layout/radial6"/>
    <dgm:cxn modelId="{75DAEEC8-0B72-4398-84E3-E458047BA64A}" type="presOf" srcId="{1F71B716-C16F-4B41-A91B-1650FD32E780}" destId="{82BC2E8D-53EE-4E68-B4D3-9E19CBFCE9F3}" srcOrd="0" destOrd="0" presId="urn:microsoft.com/office/officeart/2005/8/layout/radial6"/>
    <dgm:cxn modelId="{BCFA9FEB-4244-4AAA-9542-38B7E8FE1650}" type="presOf" srcId="{AE2C1EE2-816A-4B0A-B4D8-0F028402C3BD}" destId="{53DB103B-D129-4DE7-B4CE-4D314AA1BCAC}" srcOrd="0" destOrd="0" presId="urn:microsoft.com/office/officeart/2005/8/layout/radial6"/>
    <dgm:cxn modelId="{AEB4840F-0DC2-4A71-9926-2E37A9EC15C7}" srcId="{5C9FEB41-609D-4AA7-9780-C2DF3A178C18}" destId="{0CA04D3C-593E-445A-ADD3-9F25BF4074C7}" srcOrd="1" destOrd="0" parTransId="{1F108487-8CA7-4234-A8AE-76CA0CED8E94}" sibTransId="{AE2C1EE2-816A-4B0A-B4D8-0F028402C3BD}"/>
    <dgm:cxn modelId="{D169C5C4-BDA0-4D69-ADFD-BDCF6E38B471}" srcId="{28F4A5C3-C757-43E2-B42D-38901AF118C8}" destId="{5C9FEB41-609D-4AA7-9780-C2DF3A178C18}" srcOrd="0" destOrd="0" parTransId="{874597A3-7738-48E2-94FD-C1F9474BC46E}" sibTransId="{D02134D1-957F-4575-BE50-40D8DB6998DA}"/>
    <dgm:cxn modelId="{3788390A-886D-4AA1-8658-2B291FAB761E}" type="presOf" srcId="{5C9FEB41-609D-4AA7-9780-C2DF3A178C18}" destId="{52A88B5F-7F61-498E-B2B6-9753BF9333AD}" srcOrd="0" destOrd="0" presId="urn:microsoft.com/office/officeart/2005/8/layout/radial6"/>
    <dgm:cxn modelId="{F58830AF-B2C5-482F-9F04-B10E493B37ED}" srcId="{5C9FEB41-609D-4AA7-9780-C2DF3A178C18}" destId="{1F71B716-C16F-4B41-A91B-1650FD32E780}" srcOrd="0" destOrd="0" parTransId="{358965A5-2033-4678-A709-6F7205FD7B6C}" sibTransId="{9787A3C8-C451-4BE4-82BD-2F7505BAC707}"/>
    <dgm:cxn modelId="{A91C5E1B-C7B9-4159-BAF9-F6031F62239B}" type="presOf" srcId="{0CA04D3C-593E-445A-ADD3-9F25BF4074C7}" destId="{B52CFD0B-B4A0-4F38-BE4F-07F3F0924C64}" srcOrd="0" destOrd="0" presId="urn:microsoft.com/office/officeart/2005/8/layout/radial6"/>
    <dgm:cxn modelId="{9EDD5233-196B-48C3-99E6-8696CF29E63B}" srcId="{5C9FEB41-609D-4AA7-9780-C2DF3A178C18}" destId="{224F97E1-1A77-4105-841D-B0E9263074BD}" srcOrd="2" destOrd="0" parTransId="{C765EEBC-B01E-43C4-ADE8-56CF006A4F77}" sibTransId="{EE7BFD7B-F945-4720-AAEA-E8EABFC2DDC7}"/>
    <dgm:cxn modelId="{07535011-37DF-4D8C-B480-F515DF8DCE80}" type="presParOf" srcId="{AF82F7EB-7772-4E4A-9AC4-6CF4E01A6368}" destId="{52A88B5F-7F61-498E-B2B6-9753BF9333AD}" srcOrd="0" destOrd="0" presId="urn:microsoft.com/office/officeart/2005/8/layout/radial6"/>
    <dgm:cxn modelId="{536E7944-70C7-473E-B607-3CE2ABFFC14A}" type="presParOf" srcId="{AF82F7EB-7772-4E4A-9AC4-6CF4E01A6368}" destId="{82BC2E8D-53EE-4E68-B4D3-9E19CBFCE9F3}" srcOrd="1" destOrd="0" presId="urn:microsoft.com/office/officeart/2005/8/layout/radial6"/>
    <dgm:cxn modelId="{390555C4-9FEC-4BD3-91C0-2CB4A0EF3DC1}" type="presParOf" srcId="{AF82F7EB-7772-4E4A-9AC4-6CF4E01A6368}" destId="{D9826009-6A23-45BC-9571-369C9A64A865}" srcOrd="2" destOrd="0" presId="urn:microsoft.com/office/officeart/2005/8/layout/radial6"/>
    <dgm:cxn modelId="{60FA32FB-436F-45BC-B5FC-B6CC95C0AED1}" type="presParOf" srcId="{AF82F7EB-7772-4E4A-9AC4-6CF4E01A6368}" destId="{DD2881AC-2887-4378-BAE5-0D4A419B68DD}" srcOrd="3" destOrd="0" presId="urn:microsoft.com/office/officeart/2005/8/layout/radial6"/>
    <dgm:cxn modelId="{6A9C2736-B706-4B52-8B6B-50A74555893B}" type="presParOf" srcId="{AF82F7EB-7772-4E4A-9AC4-6CF4E01A6368}" destId="{B52CFD0B-B4A0-4F38-BE4F-07F3F0924C64}" srcOrd="4" destOrd="0" presId="urn:microsoft.com/office/officeart/2005/8/layout/radial6"/>
    <dgm:cxn modelId="{EC883C4E-D45A-4487-961F-2D7D4BF0BB4F}" type="presParOf" srcId="{AF82F7EB-7772-4E4A-9AC4-6CF4E01A6368}" destId="{F5EDC877-0293-4C88-82E9-0E3252013C6B}" srcOrd="5" destOrd="0" presId="urn:microsoft.com/office/officeart/2005/8/layout/radial6"/>
    <dgm:cxn modelId="{6DE3B9AE-C195-4E1A-A4C9-D0C225C89716}" type="presParOf" srcId="{AF82F7EB-7772-4E4A-9AC4-6CF4E01A6368}" destId="{53DB103B-D129-4DE7-B4CE-4D314AA1BCAC}" srcOrd="6" destOrd="0" presId="urn:microsoft.com/office/officeart/2005/8/layout/radial6"/>
    <dgm:cxn modelId="{C1D15C8F-2ED5-46FF-A631-C4A45BCAC87C}" type="presParOf" srcId="{AF82F7EB-7772-4E4A-9AC4-6CF4E01A6368}" destId="{D5894202-34C8-452C-AC4B-980DE68FCC85}" srcOrd="7" destOrd="0" presId="urn:microsoft.com/office/officeart/2005/8/layout/radial6"/>
    <dgm:cxn modelId="{D1315AD5-FAAE-44C4-812C-ECDEBDA49C2B}" type="presParOf" srcId="{AF82F7EB-7772-4E4A-9AC4-6CF4E01A6368}" destId="{6FA9114F-89D4-414D-9ADE-EAF4DCCF91BA}" srcOrd="8" destOrd="0" presId="urn:microsoft.com/office/officeart/2005/8/layout/radial6"/>
    <dgm:cxn modelId="{F96923C5-E5BC-4D22-B6FF-E7CD96D1952E}" type="presParOf" srcId="{AF82F7EB-7772-4E4A-9AC4-6CF4E01A6368}" destId="{92F4210E-CDA9-496C-86F1-592DFE7B47A2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DE12F1-9857-4439-AA74-290BA164781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5E7E5EBA-B4C6-42ED-A4B4-7C0024422E34}" type="pres">
      <dgm:prSet presAssocID="{B2DE12F1-9857-4439-AA74-290BA1647817}" presName="diagram" presStyleCnt="0">
        <dgm:presLayoutVars>
          <dgm:dir/>
          <dgm:resizeHandles val="exact"/>
        </dgm:presLayoutVars>
      </dgm:prSet>
      <dgm:spPr/>
    </dgm:pt>
  </dgm:ptLst>
  <dgm:cxnLst>
    <dgm:cxn modelId="{B2A78529-9F80-45DE-94BC-A0AE5B6C3B6F}" type="presOf" srcId="{B2DE12F1-9857-4439-AA74-290BA1647817}" destId="{5E7E5EBA-B4C6-42ED-A4B4-7C0024422E34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7C25CD-66B3-4153-BCAB-A85EDBC3654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F6D2A0F-8EFC-4AFA-8175-27A3F3E30021}">
      <dgm:prSet phldrT="[Text]"/>
      <dgm:spPr/>
      <dgm:t>
        <a:bodyPr/>
        <a:lstStyle/>
        <a:p>
          <a:r>
            <a:rPr lang="en-US" dirty="0" smtClean="0"/>
            <a:t>PRE-TEST</a:t>
          </a:r>
        </a:p>
        <a:p>
          <a:r>
            <a:rPr lang="en-US" dirty="0" smtClean="0"/>
            <a:t>(Optional)</a:t>
          </a:r>
          <a:endParaRPr lang="en-US" dirty="0"/>
        </a:p>
      </dgm:t>
    </dgm:pt>
    <dgm:pt modelId="{417BFC8D-B54C-405B-BD86-6443B20F2805}" type="parTrans" cxnId="{E02A753C-6B75-42FA-B12C-62B6F32969EC}">
      <dgm:prSet/>
      <dgm:spPr/>
      <dgm:t>
        <a:bodyPr/>
        <a:lstStyle/>
        <a:p>
          <a:endParaRPr lang="en-US"/>
        </a:p>
      </dgm:t>
    </dgm:pt>
    <dgm:pt modelId="{4C33D3A0-015D-4F6C-B43F-0D89BA48D251}" type="sibTrans" cxnId="{E02A753C-6B75-42FA-B12C-62B6F32969EC}">
      <dgm:prSet/>
      <dgm:spPr/>
      <dgm:t>
        <a:bodyPr/>
        <a:lstStyle/>
        <a:p>
          <a:endParaRPr lang="en-US"/>
        </a:p>
      </dgm:t>
    </dgm:pt>
    <dgm:pt modelId="{C3A2E2D1-5ED0-45A4-B7F0-FE2F391E9AE0}">
      <dgm:prSet phldrT="[Text]"/>
      <dgm:spPr/>
      <dgm:t>
        <a:bodyPr/>
        <a:lstStyle/>
        <a:p>
          <a:r>
            <a:rPr lang="en-US" dirty="0" smtClean="0"/>
            <a:t>TEACH</a:t>
          </a:r>
          <a:endParaRPr lang="en-US" dirty="0"/>
        </a:p>
      </dgm:t>
    </dgm:pt>
    <dgm:pt modelId="{FD505291-CB1F-4745-9DAA-79B97939F4D1}" type="parTrans" cxnId="{9FD985D6-0E7C-43EB-A19A-0BB24EB7F566}">
      <dgm:prSet/>
      <dgm:spPr/>
      <dgm:t>
        <a:bodyPr/>
        <a:lstStyle/>
        <a:p>
          <a:endParaRPr lang="en-US"/>
        </a:p>
      </dgm:t>
    </dgm:pt>
    <dgm:pt modelId="{E887BF2A-4A8B-42BB-9BFE-E8C834F3ECCB}" type="sibTrans" cxnId="{9FD985D6-0E7C-43EB-A19A-0BB24EB7F566}">
      <dgm:prSet/>
      <dgm:spPr/>
      <dgm:t>
        <a:bodyPr/>
        <a:lstStyle/>
        <a:p>
          <a:endParaRPr lang="en-US"/>
        </a:p>
      </dgm:t>
    </dgm:pt>
    <dgm:pt modelId="{72E8DE15-CA7E-4B6E-8846-0FECC91980F0}">
      <dgm:prSet phldrT="[Text]"/>
      <dgm:spPr/>
      <dgm:t>
        <a:bodyPr/>
        <a:lstStyle/>
        <a:p>
          <a:r>
            <a:rPr lang="en-US" dirty="0" smtClean="0"/>
            <a:t>TEACH</a:t>
          </a:r>
          <a:endParaRPr lang="en-US" dirty="0"/>
        </a:p>
      </dgm:t>
    </dgm:pt>
    <dgm:pt modelId="{BB4F8A0C-CD0D-400E-B45F-4BCDA32DE08B}" type="parTrans" cxnId="{7F6F87D8-39D1-48A6-B0CE-23F367717AC0}">
      <dgm:prSet/>
      <dgm:spPr/>
      <dgm:t>
        <a:bodyPr/>
        <a:lstStyle/>
        <a:p>
          <a:endParaRPr lang="en-US"/>
        </a:p>
      </dgm:t>
    </dgm:pt>
    <dgm:pt modelId="{022DB804-D172-4C63-895D-08A403DE4F5F}" type="sibTrans" cxnId="{7F6F87D8-39D1-48A6-B0CE-23F367717AC0}">
      <dgm:prSet/>
      <dgm:spPr/>
      <dgm:t>
        <a:bodyPr/>
        <a:lstStyle/>
        <a:p>
          <a:endParaRPr lang="en-US"/>
        </a:p>
      </dgm:t>
    </dgm:pt>
    <dgm:pt modelId="{CFD4C41E-328C-4D8B-B19F-390E32A6EA07}">
      <dgm:prSet phldrT="[Text]"/>
      <dgm:spPr/>
      <dgm:t>
        <a:bodyPr/>
        <a:lstStyle/>
        <a:p>
          <a:r>
            <a:rPr lang="en-US" dirty="0" smtClean="0"/>
            <a:t>TEACH</a:t>
          </a:r>
          <a:endParaRPr lang="en-US" dirty="0"/>
        </a:p>
      </dgm:t>
    </dgm:pt>
    <dgm:pt modelId="{401444F2-8286-4DFC-8813-6188BB77AF5B}" type="parTrans" cxnId="{996FD138-7F4B-4760-9BC2-46CF0FB7B1C3}">
      <dgm:prSet/>
      <dgm:spPr/>
      <dgm:t>
        <a:bodyPr/>
        <a:lstStyle/>
        <a:p>
          <a:endParaRPr lang="en-US"/>
        </a:p>
      </dgm:t>
    </dgm:pt>
    <dgm:pt modelId="{4CA2584C-682C-49DA-9C56-0B31AA0DD0DD}" type="sibTrans" cxnId="{996FD138-7F4B-4760-9BC2-46CF0FB7B1C3}">
      <dgm:prSet/>
      <dgm:spPr/>
      <dgm:t>
        <a:bodyPr/>
        <a:lstStyle/>
        <a:p>
          <a:endParaRPr lang="en-US"/>
        </a:p>
      </dgm:t>
    </dgm:pt>
    <dgm:pt modelId="{626FEE0C-29D6-4D34-9F69-70F7456B97A3}">
      <dgm:prSet phldrT="[Text]"/>
      <dgm:spPr/>
      <dgm:t>
        <a:bodyPr/>
        <a:lstStyle/>
        <a:p>
          <a:r>
            <a:rPr lang="en-US" dirty="0" smtClean="0"/>
            <a:t>TEACH</a:t>
          </a:r>
          <a:endParaRPr lang="en-US" dirty="0"/>
        </a:p>
      </dgm:t>
    </dgm:pt>
    <dgm:pt modelId="{3A6D626F-B96F-4C0A-BE6E-D6F67A27A3FF}" type="parTrans" cxnId="{755BB004-A2F4-472E-9FD2-C329FDDB12E6}">
      <dgm:prSet/>
      <dgm:spPr/>
      <dgm:t>
        <a:bodyPr/>
        <a:lstStyle/>
        <a:p>
          <a:endParaRPr lang="en-US"/>
        </a:p>
      </dgm:t>
    </dgm:pt>
    <dgm:pt modelId="{BBD86A2C-4E64-47AA-A0BE-DB2B4FA1FB52}" type="sibTrans" cxnId="{755BB004-A2F4-472E-9FD2-C329FDDB12E6}">
      <dgm:prSet/>
      <dgm:spPr/>
      <dgm:t>
        <a:bodyPr/>
        <a:lstStyle/>
        <a:p>
          <a:endParaRPr lang="en-US"/>
        </a:p>
      </dgm:t>
    </dgm:pt>
    <dgm:pt modelId="{FE260E52-50F6-49F3-87D8-9A7A46A67B27}">
      <dgm:prSet phldrT="[Text]"/>
      <dgm:spPr/>
      <dgm:t>
        <a:bodyPr/>
        <a:lstStyle/>
        <a:p>
          <a:r>
            <a:rPr lang="en-US" dirty="0" smtClean="0"/>
            <a:t>TEACH</a:t>
          </a:r>
          <a:endParaRPr lang="en-US" dirty="0"/>
        </a:p>
      </dgm:t>
    </dgm:pt>
    <dgm:pt modelId="{30B3B561-1CF9-4873-9425-19B2433F0266}" type="parTrans" cxnId="{BD33F9BA-3133-457D-B9B5-FC0B45E491C2}">
      <dgm:prSet/>
      <dgm:spPr/>
      <dgm:t>
        <a:bodyPr/>
        <a:lstStyle/>
        <a:p>
          <a:endParaRPr lang="en-US"/>
        </a:p>
      </dgm:t>
    </dgm:pt>
    <dgm:pt modelId="{35894FDE-CAF1-4E28-97C5-0D0579B32310}" type="sibTrans" cxnId="{BD33F9BA-3133-457D-B9B5-FC0B45E491C2}">
      <dgm:prSet/>
      <dgm:spPr/>
      <dgm:t>
        <a:bodyPr/>
        <a:lstStyle/>
        <a:p>
          <a:endParaRPr lang="en-US"/>
        </a:p>
      </dgm:t>
    </dgm:pt>
    <dgm:pt modelId="{F3683A05-E24C-4433-8332-A64C1E045916}">
      <dgm:prSet phldrT="[Text]"/>
      <dgm:spPr/>
      <dgm:t>
        <a:bodyPr/>
        <a:lstStyle/>
        <a:p>
          <a:r>
            <a:rPr lang="en-US" dirty="0" smtClean="0"/>
            <a:t>ASSIGN GRADE</a:t>
          </a:r>
          <a:endParaRPr lang="en-US" dirty="0"/>
        </a:p>
      </dgm:t>
    </dgm:pt>
    <dgm:pt modelId="{D544DDFB-4DCE-4E71-973C-BC7C116A882C}" type="parTrans" cxnId="{1568D20C-7FC9-4B3D-8E90-A181A701439D}">
      <dgm:prSet/>
      <dgm:spPr/>
      <dgm:t>
        <a:bodyPr/>
        <a:lstStyle/>
        <a:p>
          <a:endParaRPr lang="en-US"/>
        </a:p>
      </dgm:t>
    </dgm:pt>
    <dgm:pt modelId="{C2C2037C-FC2B-47EB-BB54-2F5587044133}" type="sibTrans" cxnId="{1568D20C-7FC9-4B3D-8E90-A181A701439D}">
      <dgm:prSet/>
      <dgm:spPr/>
      <dgm:t>
        <a:bodyPr/>
        <a:lstStyle/>
        <a:p>
          <a:endParaRPr lang="en-US"/>
        </a:p>
      </dgm:t>
    </dgm:pt>
    <dgm:pt modelId="{7267793C-7FC2-4FE5-B7BC-6D99FCD6B498}" type="pres">
      <dgm:prSet presAssocID="{787C25CD-66B3-4153-BCAB-A85EDBC36540}" presName="Name0" presStyleCnt="0">
        <dgm:presLayoutVars>
          <dgm:dir/>
          <dgm:resizeHandles val="exact"/>
        </dgm:presLayoutVars>
      </dgm:prSet>
      <dgm:spPr/>
    </dgm:pt>
    <dgm:pt modelId="{E30845D7-4E6B-4D5B-81BE-E026660A1145}" type="pres">
      <dgm:prSet presAssocID="{9F6D2A0F-8EFC-4AFA-8175-27A3F3E3002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7117C-D1A9-4AF5-BACF-206F6B936AE3}" type="pres">
      <dgm:prSet presAssocID="{4C33D3A0-015D-4F6C-B43F-0D89BA48D251}" presName="sibTrans" presStyleLbl="sibTrans2D1" presStyleIdx="0" presStyleCnt="6"/>
      <dgm:spPr/>
    </dgm:pt>
    <dgm:pt modelId="{4E926FC2-DEE5-48A1-B05A-ED931390FDE8}" type="pres">
      <dgm:prSet presAssocID="{4C33D3A0-015D-4F6C-B43F-0D89BA48D251}" presName="connectorText" presStyleLbl="sibTrans2D1" presStyleIdx="0" presStyleCnt="6"/>
      <dgm:spPr/>
    </dgm:pt>
    <dgm:pt modelId="{CA8D1863-1EA7-4B17-9E32-BE13BA5BE532}" type="pres">
      <dgm:prSet presAssocID="{C3A2E2D1-5ED0-45A4-B7F0-FE2F391E9AE0}" presName="node" presStyleLbl="node1" presStyleIdx="1" presStyleCnt="7">
        <dgm:presLayoutVars>
          <dgm:bulletEnabled val="1"/>
        </dgm:presLayoutVars>
      </dgm:prSet>
      <dgm:spPr/>
    </dgm:pt>
    <dgm:pt modelId="{4F5E6FBA-0CF3-44A7-BC09-3D20F3D886E9}" type="pres">
      <dgm:prSet presAssocID="{E887BF2A-4A8B-42BB-9BFE-E8C834F3ECCB}" presName="sibTrans" presStyleLbl="sibTrans2D1" presStyleIdx="1" presStyleCnt="6"/>
      <dgm:spPr/>
    </dgm:pt>
    <dgm:pt modelId="{00581980-0A78-46FA-94DB-EAABF8417C43}" type="pres">
      <dgm:prSet presAssocID="{E887BF2A-4A8B-42BB-9BFE-E8C834F3ECCB}" presName="connectorText" presStyleLbl="sibTrans2D1" presStyleIdx="1" presStyleCnt="6"/>
      <dgm:spPr/>
    </dgm:pt>
    <dgm:pt modelId="{1E06063B-CF1C-464E-9533-57B5650DDEE8}" type="pres">
      <dgm:prSet presAssocID="{72E8DE15-CA7E-4B6E-8846-0FECC91980F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0267E3-52AE-4B03-AE50-1282AA2E3E51}" type="pres">
      <dgm:prSet presAssocID="{022DB804-D172-4C63-895D-08A403DE4F5F}" presName="sibTrans" presStyleLbl="sibTrans2D1" presStyleIdx="2" presStyleCnt="6"/>
      <dgm:spPr/>
    </dgm:pt>
    <dgm:pt modelId="{0E69EAC1-8FCB-4DF0-89B4-A920B9C3230F}" type="pres">
      <dgm:prSet presAssocID="{022DB804-D172-4C63-895D-08A403DE4F5F}" presName="connectorText" presStyleLbl="sibTrans2D1" presStyleIdx="2" presStyleCnt="6"/>
      <dgm:spPr/>
    </dgm:pt>
    <dgm:pt modelId="{825EB51C-0C73-496D-923F-8D767D811AF0}" type="pres">
      <dgm:prSet presAssocID="{626FEE0C-29D6-4D34-9F69-70F7456B97A3}" presName="node" presStyleLbl="node1" presStyleIdx="3" presStyleCnt="7">
        <dgm:presLayoutVars>
          <dgm:bulletEnabled val="1"/>
        </dgm:presLayoutVars>
      </dgm:prSet>
      <dgm:spPr/>
    </dgm:pt>
    <dgm:pt modelId="{344A1D39-3CB4-422E-83A7-28C9A5769F6B}" type="pres">
      <dgm:prSet presAssocID="{BBD86A2C-4E64-47AA-A0BE-DB2B4FA1FB52}" presName="sibTrans" presStyleLbl="sibTrans2D1" presStyleIdx="3" presStyleCnt="6"/>
      <dgm:spPr/>
    </dgm:pt>
    <dgm:pt modelId="{E531E28A-E112-4D03-AD43-013F38AB3098}" type="pres">
      <dgm:prSet presAssocID="{BBD86A2C-4E64-47AA-A0BE-DB2B4FA1FB52}" presName="connectorText" presStyleLbl="sibTrans2D1" presStyleIdx="3" presStyleCnt="6"/>
      <dgm:spPr/>
    </dgm:pt>
    <dgm:pt modelId="{461AD077-F8FF-4D7E-8499-397558ED80BB}" type="pres">
      <dgm:prSet presAssocID="{FE260E52-50F6-49F3-87D8-9A7A46A67B27}" presName="node" presStyleLbl="node1" presStyleIdx="4" presStyleCnt="7">
        <dgm:presLayoutVars>
          <dgm:bulletEnabled val="1"/>
        </dgm:presLayoutVars>
      </dgm:prSet>
      <dgm:spPr/>
    </dgm:pt>
    <dgm:pt modelId="{276E3D7D-0256-4AAE-90BB-2D8EA6DDEF80}" type="pres">
      <dgm:prSet presAssocID="{35894FDE-CAF1-4E28-97C5-0D0579B32310}" presName="sibTrans" presStyleLbl="sibTrans2D1" presStyleIdx="4" presStyleCnt="6"/>
      <dgm:spPr/>
    </dgm:pt>
    <dgm:pt modelId="{0DB7E098-5822-4DE5-A379-CF9FB5E2DEF4}" type="pres">
      <dgm:prSet presAssocID="{35894FDE-CAF1-4E28-97C5-0D0579B32310}" presName="connectorText" presStyleLbl="sibTrans2D1" presStyleIdx="4" presStyleCnt="6"/>
      <dgm:spPr/>
    </dgm:pt>
    <dgm:pt modelId="{285A9AE7-521F-4E3E-99B8-2B20118C6172}" type="pres">
      <dgm:prSet presAssocID="{CFD4C41E-328C-4D8B-B19F-390E32A6EA07}" presName="node" presStyleLbl="node1" presStyleIdx="5" presStyleCnt="7">
        <dgm:presLayoutVars>
          <dgm:bulletEnabled val="1"/>
        </dgm:presLayoutVars>
      </dgm:prSet>
      <dgm:spPr/>
    </dgm:pt>
    <dgm:pt modelId="{8CF9F9C3-E452-4774-A640-25390F69190F}" type="pres">
      <dgm:prSet presAssocID="{4CA2584C-682C-49DA-9C56-0B31AA0DD0DD}" presName="sibTrans" presStyleLbl="sibTrans2D1" presStyleIdx="5" presStyleCnt="6"/>
      <dgm:spPr/>
    </dgm:pt>
    <dgm:pt modelId="{E36F354C-3F93-4379-9829-E97D03E3D550}" type="pres">
      <dgm:prSet presAssocID="{4CA2584C-682C-49DA-9C56-0B31AA0DD0DD}" presName="connectorText" presStyleLbl="sibTrans2D1" presStyleIdx="5" presStyleCnt="6"/>
      <dgm:spPr/>
    </dgm:pt>
    <dgm:pt modelId="{463DC6D0-2CDF-4F3D-AAF4-30FF8E1CA832}" type="pres">
      <dgm:prSet presAssocID="{F3683A05-E24C-4433-8332-A64C1E04591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5BB004-A2F4-472E-9FD2-C329FDDB12E6}" srcId="{787C25CD-66B3-4153-BCAB-A85EDBC36540}" destId="{626FEE0C-29D6-4D34-9F69-70F7456B97A3}" srcOrd="3" destOrd="0" parTransId="{3A6D626F-B96F-4C0A-BE6E-D6F67A27A3FF}" sibTransId="{BBD86A2C-4E64-47AA-A0BE-DB2B4FA1FB52}"/>
    <dgm:cxn modelId="{996FD138-7F4B-4760-9BC2-46CF0FB7B1C3}" srcId="{787C25CD-66B3-4153-BCAB-A85EDBC36540}" destId="{CFD4C41E-328C-4D8B-B19F-390E32A6EA07}" srcOrd="5" destOrd="0" parTransId="{401444F2-8286-4DFC-8813-6188BB77AF5B}" sibTransId="{4CA2584C-682C-49DA-9C56-0B31AA0DD0DD}"/>
    <dgm:cxn modelId="{11E44534-61C2-4A8D-B545-C12D739A028B}" type="presOf" srcId="{4CA2584C-682C-49DA-9C56-0B31AA0DD0DD}" destId="{8CF9F9C3-E452-4774-A640-25390F69190F}" srcOrd="0" destOrd="0" presId="urn:microsoft.com/office/officeart/2005/8/layout/process1"/>
    <dgm:cxn modelId="{F247081E-46C7-4FCB-93AD-6FCF57667F1B}" type="presOf" srcId="{35894FDE-CAF1-4E28-97C5-0D0579B32310}" destId="{276E3D7D-0256-4AAE-90BB-2D8EA6DDEF80}" srcOrd="0" destOrd="0" presId="urn:microsoft.com/office/officeart/2005/8/layout/process1"/>
    <dgm:cxn modelId="{9FD985D6-0E7C-43EB-A19A-0BB24EB7F566}" srcId="{787C25CD-66B3-4153-BCAB-A85EDBC36540}" destId="{C3A2E2D1-5ED0-45A4-B7F0-FE2F391E9AE0}" srcOrd="1" destOrd="0" parTransId="{FD505291-CB1F-4745-9DAA-79B97939F4D1}" sibTransId="{E887BF2A-4A8B-42BB-9BFE-E8C834F3ECCB}"/>
    <dgm:cxn modelId="{7F6F87D8-39D1-48A6-B0CE-23F367717AC0}" srcId="{787C25CD-66B3-4153-BCAB-A85EDBC36540}" destId="{72E8DE15-CA7E-4B6E-8846-0FECC91980F0}" srcOrd="2" destOrd="0" parTransId="{BB4F8A0C-CD0D-400E-B45F-4BCDA32DE08B}" sibTransId="{022DB804-D172-4C63-895D-08A403DE4F5F}"/>
    <dgm:cxn modelId="{E02A753C-6B75-42FA-B12C-62B6F32969EC}" srcId="{787C25CD-66B3-4153-BCAB-A85EDBC36540}" destId="{9F6D2A0F-8EFC-4AFA-8175-27A3F3E30021}" srcOrd="0" destOrd="0" parTransId="{417BFC8D-B54C-405B-BD86-6443B20F2805}" sibTransId="{4C33D3A0-015D-4F6C-B43F-0D89BA48D251}"/>
    <dgm:cxn modelId="{01C76B89-8630-42BB-AC40-84B989B9BDF2}" type="presOf" srcId="{4C33D3A0-015D-4F6C-B43F-0D89BA48D251}" destId="{4E926FC2-DEE5-48A1-B05A-ED931390FDE8}" srcOrd="1" destOrd="0" presId="urn:microsoft.com/office/officeart/2005/8/layout/process1"/>
    <dgm:cxn modelId="{B0FF5D5E-851D-4D21-96C0-4D64991E7C55}" type="presOf" srcId="{C3A2E2D1-5ED0-45A4-B7F0-FE2F391E9AE0}" destId="{CA8D1863-1EA7-4B17-9E32-BE13BA5BE532}" srcOrd="0" destOrd="0" presId="urn:microsoft.com/office/officeart/2005/8/layout/process1"/>
    <dgm:cxn modelId="{D2FEC23D-B17A-49E0-9AC6-0B9C750DBA6F}" type="presOf" srcId="{E887BF2A-4A8B-42BB-9BFE-E8C834F3ECCB}" destId="{4F5E6FBA-0CF3-44A7-BC09-3D20F3D886E9}" srcOrd="0" destOrd="0" presId="urn:microsoft.com/office/officeart/2005/8/layout/process1"/>
    <dgm:cxn modelId="{904337B7-B4BA-44C5-B62A-AB38EE408E57}" type="presOf" srcId="{FE260E52-50F6-49F3-87D8-9A7A46A67B27}" destId="{461AD077-F8FF-4D7E-8499-397558ED80BB}" srcOrd="0" destOrd="0" presId="urn:microsoft.com/office/officeart/2005/8/layout/process1"/>
    <dgm:cxn modelId="{56802068-9A50-494C-B6F2-12757B9E7E94}" type="presOf" srcId="{CFD4C41E-328C-4D8B-B19F-390E32A6EA07}" destId="{285A9AE7-521F-4E3E-99B8-2B20118C6172}" srcOrd="0" destOrd="0" presId="urn:microsoft.com/office/officeart/2005/8/layout/process1"/>
    <dgm:cxn modelId="{BD33F9BA-3133-457D-B9B5-FC0B45E491C2}" srcId="{787C25CD-66B3-4153-BCAB-A85EDBC36540}" destId="{FE260E52-50F6-49F3-87D8-9A7A46A67B27}" srcOrd="4" destOrd="0" parTransId="{30B3B561-1CF9-4873-9425-19B2433F0266}" sibTransId="{35894FDE-CAF1-4E28-97C5-0D0579B32310}"/>
    <dgm:cxn modelId="{E9F91C61-770D-4531-B219-2FAA1AB7668F}" type="presOf" srcId="{626FEE0C-29D6-4D34-9F69-70F7456B97A3}" destId="{825EB51C-0C73-496D-923F-8D767D811AF0}" srcOrd="0" destOrd="0" presId="urn:microsoft.com/office/officeart/2005/8/layout/process1"/>
    <dgm:cxn modelId="{33EA1178-C063-4BC4-AD1E-9305CD977678}" type="presOf" srcId="{72E8DE15-CA7E-4B6E-8846-0FECC91980F0}" destId="{1E06063B-CF1C-464E-9533-57B5650DDEE8}" srcOrd="0" destOrd="0" presId="urn:microsoft.com/office/officeart/2005/8/layout/process1"/>
    <dgm:cxn modelId="{65AE0FA8-1853-4891-9D6F-181D35023AAE}" type="presOf" srcId="{BBD86A2C-4E64-47AA-A0BE-DB2B4FA1FB52}" destId="{344A1D39-3CB4-422E-83A7-28C9A5769F6B}" srcOrd="0" destOrd="0" presId="urn:microsoft.com/office/officeart/2005/8/layout/process1"/>
    <dgm:cxn modelId="{84F46A3E-0FD0-479C-9C99-1D6082C3267D}" type="presOf" srcId="{BBD86A2C-4E64-47AA-A0BE-DB2B4FA1FB52}" destId="{E531E28A-E112-4D03-AD43-013F38AB3098}" srcOrd="1" destOrd="0" presId="urn:microsoft.com/office/officeart/2005/8/layout/process1"/>
    <dgm:cxn modelId="{44310CF0-2167-40F7-BED9-32C0DD01F691}" type="presOf" srcId="{4C33D3A0-015D-4F6C-B43F-0D89BA48D251}" destId="{1D27117C-D1A9-4AF5-BACF-206F6B936AE3}" srcOrd="0" destOrd="0" presId="urn:microsoft.com/office/officeart/2005/8/layout/process1"/>
    <dgm:cxn modelId="{105E42D3-0235-4909-8BA1-461C7ED87C8E}" type="presOf" srcId="{4CA2584C-682C-49DA-9C56-0B31AA0DD0DD}" destId="{E36F354C-3F93-4379-9829-E97D03E3D550}" srcOrd="1" destOrd="0" presId="urn:microsoft.com/office/officeart/2005/8/layout/process1"/>
    <dgm:cxn modelId="{B13B7F66-937B-46CA-8E9E-8B016009876E}" type="presOf" srcId="{9F6D2A0F-8EFC-4AFA-8175-27A3F3E30021}" destId="{E30845D7-4E6B-4D5B-81BE-E026660A1145}" srcOrd="0" destOrd="0" presId="urn:microsoft.com/office/officeart/2005/8/layout/process1"/>
    <dgm:cxn modelId="{6E4A4307-B473-4AF3-AD57-2C2A157C8D9A}" type="presOf" srcId="{E887BF2A-4A8B-42BB-9BFE-E8C834F3ECCB}" destId="{00581980-0A78-46FA-94DB-EAABF8417C43}" srcOrd="1" destOrd="0" presId="urn:microsoft.com/office/officeart/2005/8/layout/process1"/>
    <dgm:cxn modelId="{BD360536-C6F7-47E2-BEBD-815C572FF303}" type="presOf" srcId="{022DB804-D172-4C63-895D-08A403DE4F5F}" destId="{860267E3-52AE-4B03-AE50-1282AA2E3E51}" srcOrd="0" destOrd="0" presId="urn:microsoft.com/office/officeart/2005/8/layout/process1"/>
    <dgm:cxn modelId="{76501428-8866-4E6F-878E-828AF89E9027}" type="presOf" srcId="{35894FDE-CAF1-4E28-97C5-0D0579B32310}" destId="{0DB7E098-5822-4DE5-A379-CF9FB5E2DEF4}" srcOrd="1" destOrd="0" presId="urn:microsoft.com/office/officeart/2005/8/layout/process1"/>
    <dgm:cxn modelId="{1568D20C-7FC9-4B3D-8E90-A181A701439D}" srcId="{787C25CD-66B3-4153-BCAB-A85EDBC36540}" destId="{F3683A05-E24C-4433-8332-A64C1E045916}" srcOrd="6" destOrd="0" parTransId="{D544DDFB-4DCE-4E71-973C-BC7C116A882C}" sibTransId="{C2C2037C-FC2B-47EB-BB54-2F5587044133}"/>
    <dgm:cxn modelId="{50403D70-A885-46D3-A908-8D433139A9D5}" type="presOf" srcId="{F3683A05-E24C-4433-8332-A64C1E045916}" destId="{463DC6D0-2CDF-4F3D-AAF4-30FF8E1CA832}" srcOrd="0" destOrd="0" presId="urn:microsoft.com/office/officeart/2005/8/layout/process1"/>
    <dgm:cxn modelId="{DD05D141-1081-4F6C-B730-110EC8346497}" type="presOf" srcId="{022DB804-D172-4C63-895D-08A403DE4F5F}" destId="{0E69EAC1-8FCB-4DF0-89B4-A920B9C3230F}" srcOrd="1" destOrd="0" presId="urn:microsoft.com/office/officeart/2005/8/layout/process1"/>
    <dgm:cxn modelId="{08071988-7242-4FB2-A1A9-6ADEDAC7C899}" type="presOf" srcId="{787C25CD-66B3-4153-BCAB-A85EDBC36540}" destId="{7267793C-7FC2-4FE5-B7BC-6D99FCD6B498}" srcOrd="0" destOrd="0" presId="urn:microsoft.com/office/officeart/2005/8/layout/process1"/>
    <dgm:cxn modelId="{C1A02C60-6722-4773-A291-25E5A6A36450}" type="presParOf" srcId="{7267793C-7FC2-4FE5-B7BC-6D99FCD6B498}" destId="{E30845D7-4E6B-4D5B-81BE-E026660A1145}" srcOrd="0" destOrd="0" presId="urn:microsoft.com/office/officeart/2005/8/layout/process1"/>
    <dgm:cxn modelId="{514EE30F-A7E3-46BD-AA40-F523CBDD9596}" type="presParOf" srcId="{7267793C-7FC2-4FE5-B7BC-6D99FCD6B498}" destId="{1D27117C-D1A9-4AF5-BACF-206F6B936AE3}" srcOrd="1" destOrd="0" presId="urn:microsoft.com/office/officeart/2005/8/layout/process1"/>
    <dgm:cxn modelId="{29C0AAAB-0F95-44BC-B973-85D530BAA0CA}" type="presParOf" srcId="{1D27117C-D1A9-4AF5-BACF-206F6B936AE3}" destId="{4E926FC2-DEE5-48A1-B05A-ED931390FDE8}" srcOrd="0" destOrd="0" presId="urn:microsoft.com/office/officeart/2005/8/layout/process1"/>
    <dgm:cxn modelId="{6EBBFEE6-7A19-482F-9660-C07A1F067E76}" type="presParOf" srcId="{7267793C-7FC2-4FE5-B7BC-6D99FCD6B498}" destId="{CA8D1863-1EA7-4B17-9E32-BE13BA5BE532}" srcOrd="2" destOrd="0" presId="urn:microsoft.com/office/officeart/2005/8/layout/process1"/>
    <dgm:cxn modelId="{C2BBC389-322A-427E-ABFF-15728C182D95}" type="presParOf" srcId="{7267793C-7FC2-4FE5-B7BC-6D99FCD6B498}" destId="{4F5E6FBA-0CF3-44A7-BC09-3D20F3D886E9}" srcOrd="3" destOrd="0" presId="urn:microsoft.com/office/officeart/2005/8/layout/process1"/>
    <dgm:cxn modelId="{7E81A7AF-D650-4D54-9079-D5ED0CAD1080}" type="presParOf" srcId="{4F5E6FBA-0CF3-44A7-BC09-3D20F3D886E9}" destId="{00581980-0A78-46FA-94DB-EAABF8417C43}" srcOrd="0" destOrd="0" presId="urn:microsoft.com/office/officeart/2005/8/layout/process1"/>
    <dgm:cxn modelId="{C8A01F17-D921-4BC0-896B-160FB82983DF}" type="presParOf" srcId="{7267793C-7FC2-4FE5-B7BC-6D99FCD6B498}" destId="{1E06063B-CF1C-464E-9533-57B5650DDEE8}" srcOrd="4" destOrd="0" presId="urn:microsoft.com/office/officeart/2005/8/layout/process1"/>
    <dgm:cxn modelId="{49A096F5-EFEF-408E-83A6-15A2DFCB4895}" type="presParOf" srcId="{7267793C-7FC2-4FE5-B7BC-6D99FCD6B498}" destId="{860267E3-52AE-4B03-AE50-1282AA2E3E51}" srcOrd="5" destOrd="0" presId="urn:microsoft.com/office/officeart/2005/8/layout/process1"/>
    <dgm:cxn modelId="{34227C09-7874-4760-9B1D-1A130E8EDC1D}" type="presParOf" srcId="{860267E3-52AE-4B03-AE50-1282AA2E3E51}" destId="{0E69EAC1-8FCB-4DF0-89B4-A920B9C3230F}" srcOrd="0" destOrd="0" presId="urn:microsoft.com/office/officeart/2005/8/layout/process1"/>
    <dgm:cxn modelId="{23D127BE-93AC-4713-A51D-97900AC136F1}" type="presParOf" srcId="{7267793C-7FC2-4FE5-B7BC-6D99FCD6B498}" destId="{825EB51C-0C73-496D-923F-8D767D811AF0}" srcOrd="6" destOrd="0" presId="urn:microsoft.com/office/officeart/2005/8/layout/process1"/>
    <dgm:cxn modelId="{AB736D23-EDEF-49B8-8927-58F195223904}" type="presParOf" srcId="{7267793C-7FC2-4FE5-B7BC-6D99FCD6B498}" destId="{344A1D39-3CB4-422E-83A7-28C9A5769F6B}" srcOrd="7" destOrd="0" presId="urn:microsoft.com/office/officeart/2005/8/layout/process1"/>
    <dgm:cxn modelId="{3A7E984A-A95F-43E7-A0E7-741524852C96}" type="presParOf" srcId="{344A1D39-3CB4-422E-83A7-28C9A5769F6B}" destId="{E531E28A-E112-4D03-AD43-013F38AB3098}" srcOrd="0" destOrd="0" presId="urn:microsoft.com/office/officeart/2005/8/layout/process1"/>
    <dgm:cxn modelId="{226197CE-5EE2-4EF1-9471-5404975970AA}" type="presParOf" srcId="{7267793C-7FC2-4FE5-B7BC-6D99FCD6B498}" destId="{461AD077-F8FF-4D7E-8499-397558ED80BB}" srcOrd="8" destOrd="0" presId="urn:microsoft.com/office/officeart/2005/8/layout/process1"/>
    <dgm:cxn modelId="{EF354A7F-0961-4185-988E-45CF0123C144}" type="presParOf" srcId="{7267793C-7FC2-4FE5-B7BC-6D99FCD6B498}" destId="{276E3D7D-0256-4AAE-90BB-2D8EA6DDEF80}" srcOrd="9" destOrd="0" presId="urn:microsoft.com/office/officeart/2005/8/layout/process1"/>
    <dgm:cxn modelId="{DD001D89-4682-466C-862C-685FB8C498A0}" type="presParOf" srcId="{276E3D7D-0256-4AAE-90BB-2D8EA6DDEF80}" destId="{0DB7E098-5822-4DE5-A379-CF9FB5E2DEF4}" srcOrd="0" destOrd="0" presId="urn:microsoft.com/office/officeart/2005/8/layout/process1"/>
    <dgm:cxn modelId="{76F61B7E-C961-4C64-BD33-6C45EEAAC65D}" type="presParOf" srcId="{7267793C-7FC2-4FE5-B7BC-6D99FCD6B498}" destId="{285A9AE7-521F-4E3E-99B8-2B20118C6172}" srcOrd="10" destOrd="0" presId="urn:microsoft.com/office/officeart/2005/8/layout/process1"/>
    <dgm:cxn modelId="{8848118F-3207-44CF-B103-B96A3316423D}" type="presParOf" srcId="{7267793C-7FC2-4FE5-B7BC-6D99FCD6B498}" destId="{8CF9F9C3-E452-4774-A640-25390F69190F}" srcOrd="11" destOrd="0" presId="urn:microsoft.com/office/officeart/2005/8/layout/process1"/>
    <dgm:cxn modelId="{A6AA95B5-5BAE-4381-B1FA-E505053B2650}" type="presParOf" srcId="{8CF9F9C3-E452-4774-A640-25390F69190F}" destId="{E36F354C-3F93-4379-9829-E97D03E3D550}" srcOrd="0" destOrd="0" presId="urn:microsoft.com/office/officeart/2005/8/layout/process1"/>
    <dgm:cxn modelId="{5B23633F-D29B-4FF8-816A-34A586E0EC3E}" type="presParOf" srcId="{7267793C-7FC2-4FE5-B7BC-6D99FCD6B498}" destId="{463DC6D0-2CDF-4F3D-AAF4-30FF8E1CA832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352882-6CD3-44A6-B668-DA038CEAA89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363B29E-A8D5-433E-B485-D506B979CF38}">
      <dgm:prSet phldrT="[Text]" custT="1"/>
      <dgm:spPr/>
      <dgm:t>
        <a:bodyPr/>
        <a:lstStyle/>
        <a:p>
          <a:r>
            <a:rPr lang="en-US" sz="1300" dirty="0" smtClean="0"/>
            <a:t>PRE-ASSESS</a:t>
          </a:r>
          <a:endParaRPr lang="en-US" sz="1300" dirty="0"/>
        </a:p>
      </dgm:t>
    </dgm:pt>
    <dgm:pt modelId="{730EEF5B-527C-4F8B-823A-E0643C0DA502}" type="parTrans" cxnId="{65B33972-F758-47B8-8C42-734A852727C0}">
      <dgm:prSet/>
      <dgm:spPr/>
      <dgm:t>
        <a:bodyPr/>
        <a:lstStyle/>
        <a:p>
          <a:endParaRPr lang="en-US"/>
        </a:p>
      </dgm:t>
    </dgm:pt>
    <dgm:pt modelId="{71761541-2173-48D3-8579-2D02EDA9014B}" type="sibTrans" cxnId="{65B33972-F758-47B8-8C42-734A852727C0}">
      <dgm:prSet/>
      <dgm:spPr/>
      <dgm:t>
        <a:bodyPr/>
        <a:lstStyle/>
        <a:p>
          <a:endParaRPr lang="en-US"/>
        </a:p>
      </dgm:t>
    </dgm:pt>
    <dgm:pt modelId="{D884F4C6-9E76-43A8-925D-8B9ADC4081E8}">
      <dgm:prSet phldrT="[Text]" custT="1"/>
      <dgm:spPr/>
      <dgm:t>
        <a:bodyPr/>
        <a:lstStyle/>
        <a:p>
          <a:r>
            <a:rPr lang="en-US" sz="1300" dirty="0" smtClean="0"/>
            <a:t>ANALYZE RESULTS</a:t>
          </a:r>
          <a:endParaRPr lang="en-US" sz="1300" dirty="0"/>
        </a:p>
      </dgm:t>
    </dgm:pt>
    <dgm:pt modelId="{B9E884BE-4B7C-4515-9888-5570BC899F23}" type="parTrans" cxnId="{89F1B612-CF76-412A-97E9-00CADD7F8A88}">
      <dgm:prSet/>
      <dgm:spPr/>
      <dgm:t>
        <a:bodyPr/>
        <a:lstStyle/>
        <a:p>
          <a:endParaRPr lang="en-US"/>
        </a:p>
      </dgm:t>
    </dgm:pt>
    <dgm:pt modelId="{879C59A7-2053-4965-B0C5-1AF0EBE53A8E}" type="sibTrans" cxnId="{89F1B612-CF76-412A-97E9-00CADD7F8A88}">
      <dgm:prSet/>
      <dgm:spPr/>
      <dgm:t>
        <a:bodyPr/>
        <a:lstStyle/>
        <a:p>
          <a:endParaRPr lang="en-US"/>
        </a:p>
      </dgm:t>
    </dgm:pt>
    <dgm:pt modelId="{BED3D8FF-4498-4E4D-8DFC-DEF0119FDC40}">
      <dgm:prSet phldrT="[Text]" custT="1"/>
      <dgm:spPr/>
      <dgm:t>
        <a:bodyPr/>
        <a:lstStyle/>
        <a:p>
          <a:r>
            <a:rPr lang="en-US" sz="800" dirty="0" smtClean="0"/>
            <a:t>PLAN FOR DIFFERENTIATED INSTRUCTION</a:t>
          </a:r>
          <a:endParaRPr lang="en-US" sz="800" dirty="0"/>
        </a:p>
      </dgm:t>
    </dgm:pt>
    <dgm:pt modelId="{D9262956-D41B-4566-8555-7E34A4228874}" type="parTrans" cxnId="{94639BBB-E201-4118-B3CE-0A1F516DEDE0}">
      <dgm:prSet/>
      <dgm:spPr/>
      <dgm:t>
        <a:bodyPr/>
        <a:lstStyle/>
        <a:p>
          <a:endParaRPr lang="en-US"/>
        </a:p>
      </dgm:t>
    </dgm:pt>
    <dgm:pt modelId="{378CAB33-340E-4E56-B483-93C5F3D8E715}" type="sibTrans" cxnId="{94639BBB-E201-4118-B3CE-0A1F516DEDE0}">
      <dgm:prSet/>
      <dgm:spPr/>
      <dgm:t>
        <a:bodyPr/>
        <a:lstStyle/>
        <a:p>
          <a:endParaRPr lang="en-US"/>
        </a:p>
      </dgm:t>
    </dgm:pt>
    <dgm:pt modelId="{39F0C7BF-6ECD-4551-B6A0-50A9FA03F391}">
      <dgm:prSet phldrT="[Text]" custT="1"/>
      <dgm:spPr/>
      <dgm:t>
        <a:bodyPr/>
        <a:lstStyle/>
        <a:p>
          <a:r>
            <a:rPr lang="en-US" sz="1300" dirty="0" smtClean="0"/>
            <a:t>TEACH</a:t>
          </a:r>
          <a:endParaRPr lang="en-US" sz="1300" dirty="0"/>
        </a:p>
      </dgm:t>
    </dgm:pt>
    <dgm:pt modelId="{57993E1E-3154-451F-880B-4868D6BE9B16}" type="parTrans" cxnId="{6D82B9D1-A7E6-421A-BDF2-D5CD6584A151}">
      <dgm:prSet/>
      <dgm:spPr/>
      <dgm:t>
        <a:bodyPr/>
        <a:lstStyle/>
        <a:p>
          <a:endParaRPr lang="en-US"/>
        </a:p>
      </dgm:t>
    </dgm:pt>
    <dgm:pt modelId="{D2FE76F4-B796-4E30-959D-30FD66ED06D0}" type="sibTrans" cxnId="{6D82B9D1-A7E6-421A-BDF2-D5CD6584A151}">
      <dgm:prSet/>
      <dgm:spPr/>
      <dgm:t>
        <a:bodyPr/>
        <a:lstStyle/>
        <a:p>
          <a:endParaRPr lang="en-US"/>
        </a:p>
      </dgm:t>
    </dgm:pt>
    <dgm:pt modelId="{4251BF04-7AB9-4EC1-87E7-FA0A2103F85E}">
      <dgm:prSet phldrT="[Text]"/>
      <dgm:spPr/>
      <dgm:t>
        <a:bodyPr/>
        <a:lstStyle/>
        <a:p>
          <a:r>
            <a:rPr lang="en-US" dirty="0" smtClean="0"/>
            <a:t>MONITOR, REFLECT, and ADJUST</a:t>
          </a:r>
          <a:endParaRPr lang="en-US" dirty="0"/>
        </a:p>
      </dgm:t>
    </dgm:pt>
    <dgm:pt modelId="{39998240-7BF1-43AE-B447-3961044D3E5B}" type="parTrans" cxnId="{BAB91D3D-F943-470F-9577-CFAD53074F94}">
      <dgm:prSet/>
      <dgm:spPr/>
      <dgm:t>
        <a:bodyPr/>
        <a:lstStyle/>
        <a:p>
          <a:endParaRPr lang="en-US"/>
        </a:p>
      </dgm:t>
    </dgm:pt>
    <dgm:pt modelId="{C8DDDF80-E4ED-4360-A23B-FF2560203BCA}" type="sibTrans" cxnId="{BAB91D3D-F943-470F-9577-CFAD53074F94}">
      <dgm:prSet/>
      <dgm:spPr/>
      <dgm:t>
        <a:bodyPr/>
        <a:lstStyle/>
        <a:p>
          <a:endParaRPr lang="en-US"/>
        </a:p>
      </dgm:t>
    </dgm:pt>
    <dgm:pt modelId="{754C5058-4F11-4611-8017-53F2743E2FD9}">
      <dgm:prSet phldrT="[Text]" custT="1"/>
      <dgm:spPr/>
      <dgm:t>
        <a:bodyPr/>
        <a:lstStyle/>
        <a:p>
          <a:r>
            <a:rPr lang="en-US" sz="1300" dirty="0" smtClean="0"/>
            <a:t>TEACH</a:t>
          </a:r>
          <a:endParaRPr lang="en-US" sz="1300" dirty="0"/>
        </a:p>
      </dgm:t>
    </dgm:pt>
    <dgm:pt modelId="{ABC4AF59-BCF1-4F57-9219-B6AE2E42B671}" type="parTrans" cxnId="{07580D27-13FC-448F-802F-580B4BC61D62}">
      <dgm:prSet/>
      <dgm:spPr/>
      <dgm:t>
        <a:bodyPr/>
        <a:lstStyle/>
        <a:p>
          <a:endParaRPr lang="en-US"/>
        </a:p>
      </dgm:t>
    </dgm:pt>
    <dgm:pt modelId="{F7AE94F2-118B-4BCB-AD03-E5B9E82E2728}" type="sibTrans" cxnId="{07580D27-13FC-448F-802F-580B4BC61D62}">
      <dgm:prSet/>
      <dgm:spPr/>
      <dgm:t>
        <a:bodyPr/>
        <a:lstStyle/>
        <a:p>
          <a:endParaRPr lang="en-US"/>
        </a:p>
      </dgm:t>
    </dgm:pt>
    <dgm:pt modelId="{20C6FC42-CB4F-4C74-9690-21724EA54AFD}">
      <dgm:prSet phldrT="[Text]" custT="1"/>
      <dgm:spPr/>
      <dgm:t>
        <a:bodyPr/>
        <a:lstStyle/>
        <a:p>
          <a:r>
            <a:rPr lang="en-US" sz="1300" dirty="0" smtClean="0"/>
            <a:t>POST-ASSESS</a:t>
          </a:r>
          <a:endParaRPr lang="en-US" sz="1300" dirty="0"/>
        </a:p>
      </dgm:t>
    </dgm:pt>
    <dgm:pt modelId="{45A3C218-75E6-4F9C-B683-E9335BE522C2}" type="parTrans" cxnId="{2B1A2C85-6F25-4767-9D76-0E1E9899678E}">
      <dgm:prSet/>
      <dgm:spPr/>
      <dgm:t>
        <a:bodyPr/>
        <a:lstStyle/>
        <a:p>
          <a:endParaRPr lang="en-US"/>
        </a:p>
      </dgm:t>
    </dgm:pt>
    <dgm:pt modelId="{B7568417-90AA-4572-B3A9-9E15052CA89F}" type="sibTrans" cxnId="{2B1A2C85-6F25-4767-9D76-0E1E9899678E}">
      <dgm:prSet/>
      <dgm:spPr/>
      <dgm:t>
        <a:bodyPr/>
        <a:lstStyle/>
        <a:p>
          <a:endParaRPr lang="en-US"/>
        </a:p>
      </dgm:t>
    </dgm:pt>
    <dgm:pt modelId="{84BA809D-0FD9-4F24-98AF-9E2F1B4EF813}" type="pres">
      <dgm:prSet presAssocID="{DD352882-6CD3-44A6-B668-DA038CEAA896}" presName="Name0" presStyleCnt="0">
        <dgm:presLayoutVars>
          <dgm:dir/>
          <dgm:resizeHandles val="exact"/>
        </dgm:presLayoutVars>
      </dgm:prSet>
      <dgm:spPr/>
    </dgm:pt>
    <dgm:pt modelId="{0C97FC99-DAF5-4041-A397-DEB457CFEEA4}" type="pres">
      <dgm:prSet presAssocID="{D363B29E-A8D5-433E-B485-D506B979CF3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7A62D6-123E-4344-9FA8-C9612BBA7870}" type="pres">
      <dgm:prSet presAssocID="{71761541-2173-48D3-8579-2D02EDA9014B}" presName="sibTrans" presStyleLbl="sibTrans2D1" presStyleIdx="0" presStyleCnt="6"/>
      <dgm:spPr/>
    </dgm:pt>
    <dgm:pt modelId="{1F9F2922-3852-465F-B2BA-0BE50A39ED5B}" type="pres">
      <dgm:prSet presAssocID="{71761541-2173-48D3-8579-2D02EDA9014B}" presName="connectorText" presStyleLbl="sibTrans2D1" presStyleIdx="0" presStyleCnt="6"/>
      <dgm:spPr/>
    </dgm:pt>
    <dgm:pt modelId="{1F6AD7B5-8E84-49D5-82EB-3AA372EC0D20}" type="pres">
      <dgm:prSet presAssocID="{D884F4C6-9E76-43A8-925D-8B9ADC4081E8}" presName="node" presStyleLbl="node1" presStyleIdx="1" presStyleCnt="7">
        <dgm:presLayoutVars>
          <dgm:bulletEnabled val="1"/>
        </dgm:presLayoutVars>
      </dgm:prSet>
      <dgm:spPr/>
    </dgm:pt>
    <dgm:pt modelId="{85EA6B2F-5491-412C-9DC8-A4B761DCB24D}" type="pres">
      <dgm:prSet presAssocID="{879C59A7-2053-4965-B0C5-1AF0EBE53A8E}" presName="sibTrans" presStyleLbl="sibTrans2D1" presStyleIdx="1" presStyleCnt="6"/>
      <dgm:spPr/>
    </dgm:pt>
    <dgm:pt modelId="{17AFEFF9-B118-47EE-8B7C-A0A6D80830FB}" type="pres">
      <dgm:prSet presAssocID="{879C59A7-2053-4965-B0C5-1AF0EBE53A8E}" presName="connectorText" presStyleLbl="sibTrans2D1" presStyleIdx="1" presStyleCnt="6"/>
      <dgm:spPr/>
    </dgm:pt>
    <dgm:pt modelId="{3466CBA2-CCDD-4CED-B184-9B127D060670}" type="pres">
      <dgm:prSet presAssocID="{BED3D8FF-4498-4E4D-8DFC-DEF0119FDC40}" presName="node" presStyleLbl="node1" presStyleIdx="2" presStyleCnt="7">
        <dgm:presLayoutVars>
          <dgm:bulletEnabled val="1"/>
        </dgm:presLayoutVars>
      </dgm:prSet>
      <dgm:spPr/>
    </dgm:pt>
    <dgm:pt modelId="{24AD303B-DCA1-4FDF-9381-E2764EAC357D}" type="pres">
      <dgm:prSet presAssocID="{378CAB33-340E-4E56-B483-93C5F3D8E715}" presName="sibTrans" presStyleLbl="sibTrans2D1" presStyleIdx="2" presStyleCnt="6"/>
      <dgm:spPr/>
    </dgm:pt>
    <dgm:pt modelId="{0C1CA587-9B76-405B-B01A-40F483F1E98A}" type="pres">
      <dgm:prSet presAssocID="{378CAB33-340E-4E56-B483-93C5F3D8E715}" presName="connectorText" presStyleLbl="sibTrans2D1" presStyleIdx="2" presStyleCnt="6"/>
      <dgm:spPr/>
    </dgm:pt>
    <dgm:pt modelId="{FF7F94DD-913F-4F58-897C-19B840E7A2D7}" type="pres">
      <dgm:prSet presAssocID="{39F0C7BF-6ECD-4551-B6A0-50A9FA03F391}" presName="node" presStyleLbl="node1" presStyleIdx="3" presStyleCnt="7" custLinFactNeighborX="-8093" custLinFactNeighborY="-538">
        <dgm:presLayoutVars>
          <dgm:bulletEnabled val="1"/>
        </dgm:presLayoutVars>
      </dgm:prSet>
      <dgm:spPr/>
    </dgm:pt>
    <dgm:pt modelId="{303214F2-EDCD-4198-A793-7B513217DEA6}" type="pres">
      <dgm:prSet presAssocID="{D2FE76F4-B796-4E30-959D-30FD66ED06D0}" presName="sibTrans" presStyleLbl="sibTrans2D1" presStyleIdx="3" presStyleCnt="6"/>
      <dgm:spPr/>
    </dgm:pt>
    <dgm:pt modelId="{5231D31E-4660-402F-A2F1-7B897CB77351}" type="pres">
      <dgm:prSet presAssocID="{D2FE76F4-B796-4E30-959D-30FD66ED06D0}" presName="connectorText" presStyleLbl="sibTrans2D1" presStyleIdx="3" presStyleCnt="6"/>
      <dgm:spPr/>
    </dgm:pt>
    <dgm:pt modelId="{F04EA67A-57EF-4E0E-B83C-E9CD6E283FED}" type="pres">
      <dgm:prSet presAssocID="{4251BF04-7AB9-4EC1-87E7-FA0A2103F85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A475A2-C3C2-4E64-A5FA-E5C1F6D36A57}" type="pres">
      <dgm:prSet presAssocID="{C8DDDF80-E4ED-4360-A23B-FF2560203BCA}" presName="sibTrans" presStyleLbl="sibTrans2D1" presStyleIdx="4" presStyleCnt="6"/>
      <dgm:spPr/>
    </dgm:pt>
    <dgm:pt modelId="{CC50DBC9-D817-44C2-852D-00B9EADAE1B5}" type="pres">
      <dgm:prSet presAssocID="{C8DDDF80-E4ED-4360-A23B-FF2560203BCA}" presName="connectorText" presStyleLbl="sibTrans2D1" presStyleIdx="4" presStyleCnt="6"/>
      <dgm:spPr/>
    </dgm:pt>
    <dgm:pt modelId="{18FA8BD8-8042-488D-AFA0-76F6B59EEEA7}" type="pres">
      <dgm:prSet presAssocID="{754C5058-4F11-4611-8017-53F2743E2FD9}" presName="node" presStyleLbl="node1" presStyleIdx="5" presStyleCnt="7">
        <dgm:presLayoutVars>
          <dgm:bulletEnabled val="1"/>
        </dgm:presLayoutVars>
      </dgm:prSet>
      <dgm:spPr/>
    </dgm:pt>
    <dgm:pt modelId="{07F2AB91-73A2-44A4-A972-46815D38F67D}" type="pres">
      <dgm:prSet presAssocID="{F7AE94F2-118B-4BCB-AD03-E5B9E82E2728}" presName="sibTrans" presStyleLbl="sibTrans2D1" presStyleIdx="5" presStyleCnt="6"/>
      <dgm:spPr/>
    </dgm:pt>
    <dgm:pt modelId="{4091EB07-824E-4716-8BB8-4C26E3DADAE0}" type="pres">
      <dgm:prSet presAssocID="{F7AE94F2-118B-4BCB-AD03-E5B9E82E2728}" presName="connectorText" presStyleLbl="sibTrans2D1" presStyleIdx="5" presStyleCnt="6"/>
      <dgm:spPr/>
    </dgm:pt>
    <dgm:pt modelId="{DD0293B4-E4D1-41F9-B8E1-67C9A71EA7A9}" type="pres">
      <dgm:prSet presAssocID="{20C6FC42-CB4F-4C74-9690-21724EA54AFD}" presName="node" presStyleLbl="node1" presStyleIdx="6" presStyleCnt="7">
        <dgm:presLayoutVars>
          <dgm:bulletEnabled val="1"/>
        </dgm:presLayoutVars>
      </dgm:prSet>
      <dgm:spPr/>
    </dgm:pt>
  </dgm:ptLst>
  <dgm:cxnLst>
    <dgm:cxn modelId="{E3ACE36A-A242-4604-9119-4F11361BFAAF}" type="presOf" srcId="{754C5058-4F11-4611-8017-53F2743E2FD9}" destId="{18FA8BD8-8042-488D-AFA0-76F6B59EEEA7}" srcOrd="0" destOrd="0" presId="urn:microsoft.com/office/officeart/2005/8/layout/process1"/>
    <dgm:cxn modelId="{AA3F7E89-0C30-4459-B93D-E00B38EE9CC8}" type="presOf" srcId="{BED3D8FF-4498-4E4D-8DFC-DEF0119FDC40}" destId="{3466CBA2-CCDD-4CED-B184-9B127D060670}" srcOrd="0" destOrd="0" presId="urn:microsoft.com/office/officeart/2005/8/layout/process1"/>
    <dgm:cxn modelId="{754254F4-858B-43A5-8988-773C733D5704}" type="presOf" srcId="{C8DDDF80-E4ED-4360-A23B-FF2560203BCA}" destId="{8FA475A2-C3C2-4E64-A5FA-E5C1F6D36A57}" srcOrd="0" destOrd="0" presId="urn:microsoft.com/office/officeart/2005/8/layout/process1"/>
    <dgm:cxn modelId="{89F1B612-CF76-412A-97E9-00CADD7F8A88}" srcId="{DD352882-6CD3-44A6-B668-DA038CEAA896}" destId="{D884F4C6-9E76-43A8-925D-8B9ADC4081E8}" srcOrd="1" destOrd="0" parTransId="{B9E884BE-4B7C-4515-9888-5570BC899F23}" sibTransId="{879C59A7-2053-4965-B0C5-1AF0EBE53A8E}"/>
    <dgm:cxn modelId="{2B1A2C85-6F25-4767-9D76-0E1E9899678E}" srcId="{DD352882-6CD3-44A6-B668-DA038CEAA896}" destId="{20C6FC42-CB4F-4C74-9690-21724EA54AFD}" srcOrd="6" destOrd="0" parTransId="{45A3C218-75E6-4F9C-B683-E9335BE522C2}" sibTransId="{B7568417-90AA-4572-B3A9-9E15052CA89F}"/>
    <dgm:cxn modelId="{E5D6BA14-9D6E-4F4C-BEE8-73D6B46867BE}" type="presOf" srcId="{F7AE94F2-118B-4BCB-AD03-E5B9E82E2728}" destId="{4091EB07-824E-4716-8BB8-4C26E3DADAE0}" srcOrd="1" destOrd="0" presId="urn:microsoft.com/office/officeart/2005/8/layout/process1"/>
    <dgm:cxn modelId="{D6535B80-66CD-407F-B43B-C38031D45E7A}" type="presOf" srcId="{71761541-2173-48D3-8579-2D02EDA9014B}" destId="{4B7A62D6-123E-4344-9FA8-C9612BBA7870}" srcOrd="0" destOrd="0" presId="urn:microsoft.com/office/officeart/2005/8/layout/process1"/>
    <dgm:cxn modelId="{128B1AC8-0B80-4BB6-B428-22B88B0DFB13}" type="presOf" srcId="{D884F4C6-9E76-43A8-925D-8B9ADC4081E8}" destId="{1F6AD7B5-8E84-49D5-82EB-3AA372EC0D20}" srcOrd="0" destOrd="0" presId="urn:microsoft.com/office/officeart/2005/8/layout/process1"/>
    <dgm:cxn modelId="{BAB91D3D-F943-470F-9577-CFAD53074F94}" srcId="{DD352882-6CD3-44A6-B668-DA038CEAA896}" destId="{4251BF04-7AB9-4EC1-87E7-FA0A2103F85E}" srcOrd="4" destOrd="0" parTransId="{39998240-7BF1-43AE-B447-3961044D3E5B}" sibTransId="{C8DDDF80-E4ED-4360-A23B-FF2560203BCA}"/>
    <dgm:cxn modelId="{05439D1E-E9B9-432E-99E0-519A4B7DA18D}" type="presOf" srcId="{DD352882-6CD3-44A6-B668-DA038CEAA896}" destId="{84BA809D-0FD9-4F24-98AF-9E2F1B4EF813}" srcOrd="0" destOrd="0" presId="urn:microsoft.com/office/officeart/2005/8/layout/process1"/>
    <dgm:cxn modelId="{CC8F8993-B495-4B1D-8769-C20134A83276}" type="presOf" srcId="{D2FE76F4-B796-4E30-959D-30FD66ED06D0}" destId="{5231D31E-4660-402F-A2F1-7B897CB77351}" srcOrd="1" destOrd="0" presId="urn:microsoft.com/office/officeart/2005/8/layout/process1"/>
    <dgm:cxn modelId="{7AC1E1AC-CF7B-4DA2-880A-D16F4CC1712E}" type="presOf" srcId="{879C59A7-2053-4965-B0C5-1AF0EBE53A8E}" destId="{17AFEFF9-B118-47EE-8B7C-A0A6D80830FB}" srcOrd="1" destOrd="0" presId="urn:microsoft.com/office/officeart/2005/8/layout/process1"/>
    <dgm:cxn modelId="{CA412D7E-2ECA-4C76-B7EA-84C53E1FBF7F}" type="presOf" srcId="{F7AE94F2-118B-4BCB-AD03-E5B9E82E2728}" destId="{07F2AB91-73A2-44A4-A972-46815D38F67D}" srcOrd="0" destOrd="0" presId="urn:microsoft.com/office/officeart/2005/8/layout/process1"/>
    <dgm:cxn modelId="{07580D27-13FC-448F-802F-580B4BC61D62}" srcId="{DD352882-6CD3-44A6-B668-DA038CEAA896}" destId="{754C5058-4F11-4611-8017-53F2743E2FD9}" srcOrd="5" destOrd="0" parTransId="{ABC4AF59-BCF1-4F57-9219-B6AE2E42B671}" sibTransId="{F7AE94F2-118B-4BCB-AD03-E5B9E82E2728}"/>
    <dgm:cxn modelId="{E188D8DA-9FD5-4F02-ACE3-C45036373C3E}" type="presOf" srcId="{39F0C7BF-6ECD-4551-B6A0-50A9FA03F391}" destId="{FF7F94DD-913F-4F58-897C-19B840E7A2D7}" srcOrd="0" destOrd="0" presId="urn:microsoft.com/office/officeart/2005/8/layout/process1"/>
    <dgm:cxn modelId="{A87C9107-341E-42E2-8BAA-59DC8E927F5A}" type="presOf" srcId="{378CAB33-340E-4E56-B483-93C5F3D8E715}" destId="{0C1CA587-9B76-405B-B01A-40F483F1E98A}" srcOrd="1" destOrd="0" presId="urn:microsoft.com/office/officeart/2005/8/layout/process1"/>
    <dgm:cxn modelId="{94639BBB-E201-4118-B3CE-0A1F516DEDE0}" srcId="{DD352882-6CD3-44A6-B668-DA038CEAA896}" destId="{BED3D8FF-4498-4E4D-8DFC-DEF0119FDC40}" srcOrd="2" destOrd="0" parTransId="{D9262956-D41B-4566-8555-7E34A4228874}" sibTransId="{378CAB33-340E-4E56-B483-93C5F3D8E715}"/>
    <dgm:cxn modelId="{EC2C3935-0CC2-474F-B668-6EBC2A7D8FB2}" type="presOf" srcId="{C8DDDF80-E4ED-4360-A23B-FF2560203BCA}" destId="{CC50DBC9-D817-44C2-852D-00B9EADAE1B5}" srcOrd="1" destOrd="0" presId="urn:microsoft.com/office/officeart/2005/8/layout/process1"/>
    <dgm:cxn modelId="{E2BA49CC-E221-46E7-9A4C-C345F660D244}" type="presOf" srcId="{4251BF04-7AB9-4EC1-87E7-FA0A2103F85E}" destId="{F04EA67A-57EF-4E0E-B83C-E9CD6E283FED}" srcOrd="0" destOrd="0" presId="urn:microsoft.com/office/officeart/2005/8/layout/process1"/>
    <dgm:cxn modelId="{65B33972-F758-47B8-8C42-734A852727C0}" srcId="{DD352882-6CD3-44A6-B668-DA038CEAA896}" destId="{D363B29E-A8D5-433E-B485-D506B979CF38}" srcOrd="0" destOrd="0" parTransId="{730EEF5B-527C-4F8B-823A-E0643C0DA502}" sibTransId="{71761541-2173-48D3-8579-2D02EDA9014B}"/>
    <dgm:cxn modelId="{85684AF9-779B-40BE-AAB2-8D1B4C34DE9C}" type="presOf" srcId="{378CAB33-340E-4E56-B483-93C5F3D8E715}" destId="{24AD303B-DCA1-4FDF-9381-E2764EAC357D}" srcOrd="0" destOrd="0" presId="urn:microsoft.com/office/officeart/2005/8/layout/process1"/>
    <dgm:cxn modelId="{CA97831B-AAC6-40C9-ADCD-0934BEA1AC97}" type="presOf" srcId="{D363B29E-A8D5-433E-B485-D506B979CF38}" destId="{0C97FC99-DAF5-4041-A397-DEB457CFEEA4}" srcOrd="0" destOrd="0" presId="urn:microsoft.com/office/officeart/2005/8/layout/process1"/>
    <dgm:cxn modelId="{2AF8773E-717A-4964-B0FF-D8BFAE185B74}" type="presOf" srcId="{879C59A7-2053-4965-B0C5-1AF0EBE53A8E}" destId="{85EA6B2F-5491-412C-9DC8-A4B761DCB24D}" srcOrd="0" destOrd="0" presId="urn:microsoft.com/office/officeart/2005/8/layout/process1"/>
    <dgm:cxn modelId="{6D82B9D1-A7E6-421A-BDF2-D5CD6584A151}" srcId="{DD352882-6CD3-44A6-B668-DA038CEAA896}" destId="{39F0C7BF-6ECD-4551-B6A0-50A9FA03F391}" srcOrd="3" destOrd="0" parTransId="{57993E1E-3154-451F-880B-4868D6BE9B16}" sibTransId="{D2FE76F4-B796-4E30-959D-30FD66ED06D0}"/>
    <dgm:cxn modelId="{55046CBE-BB7E-4AEB-AA57-2CDA2525302B}" type="presOf" srcId="{71761541-2173-48D3-8579-2D02EDA9014B}" destId="{1F9F2922-3852-465F-B2BA-0BE50A39ED5B}" srcOrd="1" destOrd="0" presId="urn:microsoft.com/office/officeart/2005/8/layout/process1"/>
    <dgm:cxn modelId="{8A386DC8-3EA3-4DB9-BB11-4F1EEFEAE1A0}" type="presOf" srcId="{D2FE76F4-B796-4E30-959D-30FD66ED06D0}" destId="{303214F2-EDCD-4198-A793-7B513217DEA6}" srcOrd="0" destOrd="0" presId="urn:microsoft.com/office/officeart/2005/8/layout/process1"/>
    <dgm:cxn modelId="{E1499A68-0BB8-4EFC-95F3-92FAE6552CD2}" type="presOf" srcId="{20C6FC42-CB4F-4C74-9690-21724EA54AFD}" destId="{DD0293B4-E4D1-41F9-B8E1-67C9A71EA7A9}" srcOrd="0" destOrd="0" presId="urn:microsoft.com/office/officeart/2005/8/layout/process1"/>
    <dgm:cxn modelId="{26ED978C-A9F4-4217-888D-FE9C1EDC46ED}" type="presParOf" srcId="{84BA809D-0FD9-4F24-98AF-9E2F1B4EF813}" destId="{0C97FC99-DAF5-4041-A397-DEB457CFEEA4}" srcOrd="0" destOrd="0" presId="urn:microsoft.com/office/officeart/2005/8/layout/process1"/>
    <dgm:cxn modelId="{8FB56804-33DB-43BB-AD26-25428A22EEFF}" type="presParOf" srcId="{84BA809D-0FD9-4F24-98AF-9E2F1B4EF813}" destId="{4B7A62D6-123E-4344-9FA8-C9612BBA7870}" srcOrd="1" destOrd="0" presId="urn:microsoft.com/office/officeart/2005/8/layout/process1"/>
    <dgm:cxn modelId="{56E5A9C9-14F1-4F38-A869-78A9DE8DFE29}" type="presParOf" srcId="{4B7A62D6-123E-4344-9FA8-C9612BBA7870}" destId="{1F9F2922-3852-465F-B2BA-0BE50A39ED5B}" srcOrd="0" destOrd="0" presId="urn:microsoft.com/office/officeart/2005/8/layout/process1"/>
    <dgm:cxn modelId="{73B45876-2190-4A2B-A60F-F4062183C3F5}" type="presParOf" srcId="{84BA809D-0FD9-4F24-98AF-9E2F1B4EF813}" destId="{1F6AD7B5-8E84-49D5-82EB-3AA372EC0D20}" srcOrd="2" destOrd="0" presId="urn:microsoft.com/office/officeart/2005/8/layout/process1"/>
    <dgm:cxn modelId="{6143F6F7-4CEE-40A8-BC22-EEB803B3DA78}" type="presParOf" srcId="{84BA809D-0FD9-4F24-98AF-9E2F1B4EF813}" destId="{85EA6B2F-5491-412C-9DC8-A4B761DCB24D}" srcOrd="3" destOrd="0" presId="urn:microsoft.com/office/officeart/2005/8/layout/process1"/>
    <dgm:cxn modelId="{EA39A2A4-8C94-4D34-A71A-7EE638A7EEB9}" type="presParOf" srcId="{85EA6B2F-5491-412C-9DC8-A4B761DCB24D}" destId="{17AFEFF9-B118-47EE-8B7C-A0A6D80830FB}" srcOrd="0" destOrd="0" presId="urn:microsoft.com/office/officeart/2005/8/layout/process1"/>
    <dgm:cxn modelId="{DACFD62F-ACF2-45CB-8FF1-27240BD98A2E}" type="presParOf" srcId="{84BA809D-0FD9-4F24-98AF-9E2F1B4EF813}" destId="{3466CBA2-CCDD-4CED-B184-9B127D060670}" srcOrd="4" destOrd="0" presId="urn:microsoft.com/office/officeart/2005/8/layout/process1"/>
    <dgm:cxn modelId="{99A90033-D889-4845-B3C1-C48622EFDBF3}" type="presParOf" srcId="{84BA809D-0FD9-4F24-98AF-9E2F1B4EF813}" destId="{24AD303B-DCA1-4FDF-9381-E2764EAC357D}" srcOrd="5" destOrd="0" presId="urn:microsoft.com/office/officeart/2005/8/layout/process1"/>
    <dgm:cxn modelId="{625895B3-93CA-432B-8BEB-5018E1C5B4EF}" type="presParOf" srcId="{24AD303B-DCA1-4FDF-9381-E2764EAC357D}" destId="{0C1CA587-9B76-405B-B01A-40F483F1E98A}" srcOrd="0" destOrd="0" presId="urn:microsoft.com/office/officeart/2005/8/layout/process1"/>
    <dgm:cxn modelId="{295074F2-F43B-4F45-84E8-AF0933B742C3}" type="presParOf" srcId="{84BA809D-0FD9-4F24-98AF-9E2F1B4EF813}" destId="{FF7F94DD-913F-4F58-897C-19B840E7A2D7}" srcOrd="6" destOrd="0" presId="urn:microsoft.com/office/officeart/2005/8/layout/process1"/>
    <dgm:cxn modelId="{01E69D2F-5F4B-4DD7-A1A4-3893D3015A10}" type="presParOf" srcId="{84BA809D-0FD9-4F24-98AF-9E2F1B4EF813}" destId="{303214F2-EDCD-4198-A793-7B513217DEA6}" srcOrd="7" destOrd="0" presId="urn:microsoft.com/office/officeart/2005/8/layout/process1"/>
    <dgm:cxn modelId="{9C6FBB96-1956-4E06-9BC8-ABF8840B9D21}" type="presParOf" srcId="{303214F2-EDCD-4198-A793-7B513217DEA6}" destId="{5231D31E-4660-402F-A2F1-7B897CB77351}" srcOrd="0" destOrd="0" presId="urn:microsoft.com/office/officeart/2005/8/layout/process1"/>
    <dgm:cxn modelId="{73162DB6-384A-4C2E-905D-370268700CE5}" type="presParOf" srcId="{84BA809D-0FD9-4F24-98AF-9E2F1B4EF813}" destId="{F04EA67A-57EF-4E0E-B83C-E9CD6E283FED}" srcOrd="8" destOrd="0" presId="urn:microsoft.com/office/officeart/2005/8/layout/process1"/>
    <dgm:cxn modelId="{8E1C9138-BCF5-4F7B-962A-04F49D56B72B}" type="presParOf" srcId="{84BA809D-0FD9-4F24-98AF-9E2F1B4EF813}" destId="{8FA475A2-C3C2-4E64-A5FA-E5C1F6D36A57}" srcOrd="9" destOrd="0" presId="urn:microsoft.com/office/officeart/2005/8/layout/process1"/>
    <dgm:cxn modelId="{3692E987-2EF6-4344-8D67-5E0C03B4ADE9}" type="presParOf" srcId="{8FA475A2-C3C2-4E64-A5FA-E5C1F6D36A57}" destId="{CC50DBC9-D817-44C2-852D-00B9EADAE1B5}" srcOrd="0" destOrd="0" presId="urn:microsoft.com/office/officeart/2005/8/layout/process1"/>
    <dgm:cxn modelId="{A4A8AC0A-B76C-47F6-9B3E-3799FE0BBE58}" type="presParOf" srcId="{84BA809D-0FD9-4F24-98AF-9E2F1B4EF813}" destId="{18FA8BD8-8042-488D-AFA0-76F6B59EEEA7}" srcOrd="10" destOrd="0" presId="urn:microsoft.com/office/officeart/2005/8/layout/process1"/>
    <dgm:cxn modelId="{58344303-8E89-43AF-95B6-E799E5F87E2B}" type="presParOf" srcId="{84BA809D-0FD9-4F24-98AF-9E2F1B4EF813}" destId="{07F2AB91-73A2-44A4-A972-46815D38F67D}" srcOrd="11" destOrd="0" presId="urn:microsoft.com/office/officeart/2005/8/layout/process1"/>
    <dgm:cxn modelId="{6AF3B9A4-E936-459C-B545-F25F57CD9657}" type="presParOf" srcId="{07F2AB91-73A2-44A4-A972-46815D38F67D}" destId="{4091EB07-824E-4716-8BB8-4C26E3DADAE0}" srcOrd="0" destOrd="0" presId="urn:microsoft.com/office/officeart/2005/8/layout/process1"/>
    <dgm:cxn modelId="{ABD93DD8-48A2-469E-8E01-A116517551FB}" type="presParOf" srcId="{84BA809D-0FD9-4F24-98AF-9E2F1B4EF813}" destId="{DD0293B4-E4D1-41F9-B8E1-67C9A71EA7A9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F4210E-CDA9-496C-86F1-592DFE7B47A2}">
      <dsp:nvSpPr>
        <dsp:cNvPr id="0" name=""/>
        <dsp:cNvSpPr/>
      </dsp:nvSpPr>
      <dsp:spPr>
        <a:xfrm>
          <a:off x="693227" y="410913"/>
          <a:ext cx="2747394" cy="2747394"/>
        </a:xfrm>
        <a:prstGeom prst="blockArc">
          <a:avLst>
            <a:gd name="adj1" fmla="val 900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DB103B-D129-4DE7-B4CE-4D314AA1BCAC}">
      <dsp:nvSpPr>
        <dsp:cNvPr id="0" name=""/>
        <dsp:cNvSpPr/>
      </dsp:nvSpPr>
      <dsp:spPr>
        <a:xfrm>
          <a:off x="693227" y="410913"/>
          <a:ext cx="2747394" cy="2747394"/>
        </a:xfrm>
        <a:prstGeom prst="blockArc">
          <a:avLst>
            <a:gd name="adj1" fmla="val 1800000"/>
            <a:gd name="adj2" fmla="val 90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2881AC-2887-4378-BAE5-0D4A419B68DD}">
      <dsp:nvSpPr>
        <dsp:cNvPr id="0" name=""/>
        <dsp:cNvSpPr/>
      </dsp:nvSpPr>
      <dsp:spPr>
        <a:xfrm>
          <a:off x="693227" y="410913"/>
          <a:ext cx="2747394" cy="2747394"/>
        </a:xfrm>
        <a:prstGeom prst="blockArc">
          <a:avLst>
            <a:gd name="adj1" fmla="val 16200000"/>
            <a:gd name="adj2" fmla="val 18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88B5F-7F61-498E-B2B6-9753BF9333AD}">
      <dsp:nvSpPr>
        <dsp:cNvPr id="0" name=""/>
        <dsp:cNvSpPr/>
      </dsp:nvSpPr>
      <dsp:spPr>
        <a:xfrm>
          <a:off x="1435140" y="1152826"/>
          <a:ext cx="1263569" cy="12635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HIGH-QUALITY, EFFECTIVE TEACHING</a:t>
          </a:r>
        </a:p>
      </dsp:txBody>
      <dsp:txXfrm>
        <a:off x="1435140" y="1152826"/>
        <a:ext cx="1263569" cy="1263569"/>
      </dsp:txXfrm>
    </dsp:sp>
    <dsp:sp modelId="{82BC2E8D-53EE-4E68-B4D3-9E19CBFCE9F3}">
      <dsp:nvSpPr>
        <dsp:cNvPr id="0" name=""/>
        <dsp:cNvSpPr/>
      </dsp:nvSpPr>
      <dsp:spPr>
        <a:xfrm>
          <a:off x="1624675" y="506"/>
          <a:ext cx="884498" cy="8844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Links curriculum to State academic content standards</a:t>
          </a:r>
        </a:p>
      </dsp:txBody>
      <dsp:txXfrm>
        <a:off x="1624675" y="506"/>
        <a:ext cx="884498" cy="884498"/>
      </dsp:txXfrm>
    </dsp:sp>
    <dsp:sp modelId="{B52CFD0B-B4A0-4F38-BE4F-07F3F0924C64}">
      <dsp:nvSpPr>
        <dsp:cNvPr id="0" name=""/>
        <dsp:cNvSpPr/>
      </dsp:nvSpPr>
      <dsp:spPr>
        <a:xfrm>
          <a:off x="2786756" y="2013289"/>
          <a:ext cx="884498" cy="8844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Links instruction to curriculum</a:t>
          </a:r>
        </a:p>
      </dsp:txBody>
      <dsp:txXfrm>
        <a:off x="2786756" y="2013289"/>
        <a:ext cx="884498" cy="884498"/>
      </dsp:txXfrm>
    </dsp:sp>
    <dsp:sp modelId="{D5894202-34C8-452C-AC4B-980DE68FCC85}">
      <dsp:nvSpPr>
        <dsp:cNvPr id="0" name=""/>
        <dsp:cNvSpPr/>
      </dsp:nvSpPr>
      <dsp:spPr>
        <a:xfrm>
          <a:off x="462595" y="2013289"/>
          <a:ext cx="884498" cy="8844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Links assessment to instruction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462595" y="2013289"/>
        <a:ext cx="884498" cy="88449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0845D7-4E6B-4D5B-81BE-E026660A1145}">
      <dsp:nvSpPr>
        <dsp:cNvPr id="0" name=""/>
        <dsp:cNvSpPr/>
      </dsp:nvSpPr>
      <dsp:spPr>
        <a:xfrm>
          <a:off x="2203" y="324048"/>
          <a:ext cx="834488" cy="571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PRE-TEST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(Optional)</a:t>
          </a:r>
          <a:endParaRPr lang="en-US" sz="1300" kern="1200" dirty="0"/>
        </a:p>
      </dsp:txBody>
      <dsp:txXfrm>
        <a:off x="2203" y="324048"/>
        <a:ext cx="834488" cy="571103"/>
      </dsp:txXfrm>
    </dsp:sp>
    <dsp:sp modelId="{1D27117C-D1A9-4AF5-BACF-206F6B936AE3}">
      <dsp:nvSpPr>
        <dsp:cNvPr id="0" name=""/>
        <dsp:cNvSpPr/>
      </dsp:nvSpPr>
      <dsp:spPr>
        <a:xfrm>
          <a:off x="920141" y="506123"/>
          <a:ext cx="176911" cy="206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920141" y="506123"/>
        <a:ext cx="176911" cy="206953"/>
      </dsp:txXfrm>
    </dsp:sp>
    <dsp:sp modelId="{CA8D1863-1EA7-4B17-9E32-BE13BA5BE532}">
      <dsp:nvSpPr>
        <dsp:cNvPr id="0" name=""/>
        <dsp:cNvSpPr/>
      </dsp:nvSpPr>
      <dsp:spPr>
        <a:xfrm>
          <a:off x="1170487" y="324048"/>
          <a:ext cx="834488" cy="571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</a:t>
          </a:r>
          <a:endParaRPr lang="en-US" sz="1300" kern="1200" dirty="0"/>
        </a:p>
      </dsp:txBody>
      <dsp:txXfrm>
        <a:off x="1170487" y="324048"/>
        <a:ext cx="834488" cy="571103"/>
      </dsp:txXfrm>
    </dsp:sp>
    <dsp:sp modelId="{4F5E6FBA-0CF3-44A7-BC09-3D20F3D886E9}">
      <dsp:nvSpPr>
        <dsp:cNvPr id="0" name=""/>
        <dsp:cNvSpPr/>
      </dsp:nvSpPr>
      <dsp:spPr>
        <a:xfrm>
          <a:off x="2088425" y="506123"/>
          <a:ext cx="176911" cy="206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088425" y="506123"/>
        <a:ext cx="176911" cy="206953"/>
      </dsp:txXfrm>
    </dsp:sp>
    <dsp:sp modelId="{1E06063B-CF1C-464E-9533-57B5650DDEE8}">
      <dsp:nvSpPr>
        <dsp:cNvPr id="0" name=""/>
        <dsp:cNvSpPr/>
      </dsp:nvSpPr>
      <dsp:spPr>
        <a:xfrm>
          <a:off x="2338771" y="324048"/>
          <a:ext cx="834488" cy="571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</a:t>
          </a:r>
          <a:endParaRPr lang="en-US" sz="1300" kern="1200" dirty="0"/>
        </a:p>
      </dsp:txBody>
      <dsp:txXfrm>
        <a:off x="2338771" y="324048"/>
        <a:ext cx="834488" cy="571103"/>
      </dsp:txXfrm>
    </dsp:sp>
    <dsp:sp modelId="{860267E3-52AE-4B03-AE50-1282AA2E3E51}">
      <dsp:nvSpPr>
        <dsp:cNvPr id="0" name=""/>
        <dsp:cNvSpPr/>
      </dsp:nvSpPr>
      <dsp:spPr>
        <a:xfrm>
          <a:off x="3256709" y="506123"/>
          <a:ext cx="176911" cy="206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3256709" y="506123"/>
        <a:ext cx="176911" cy="206953"/>
      </dsp:txXfrm>
    </dsp:sp>
    <dsp:sp modelId="{825EB51C-0C73-496D-923F-8D767D811AF0}">
      <dsp:nvSpPr>
        <dsp:cNvPr id="0" name=""/>
        <dsp:cNvSpPr/>
      </dsp:nvSpPr>
      <dsp:spPr>
        <a:xfrm>
          <a:off x="3507055" y="324048"/>
          <a:ext cx="834488" cy="571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</a:t>
          </a:r>
          <a:endParaRPr lang="en-US" sz="1300" kern="1200" dirty="0"/>
        </a:p>
      </dsp:txBody>
      <dsp:txXfrm>
        <a:off x="3507055" y="324048"/>
        <a:ext cx="834488" cy="571103"/>
      </dsp:txXfrm>
    </dsp:sp>
    <dsp:sp modelId="{344A1D39-3CB4-422E-83A7-28C9A5769F6B}">
      <dsp:nvSpPr>
        <dsp:cNvPr id="0" name=""/>
        <dsp:cNvSpPr/>
      </dsp:nvSpPr>
      <dsp:spPr>
        <a:xfrm>
          <a:off x="4424993" y="506123"/>
          <a:ext cx="176911" cy="206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424993" y="506123"/>
        <a:ext cx="176911" cy="206953"/>
      </dsp:txXfrm>
    </dsp:sp>
    <dsp:sp modelId="{461AD077-F8FF-4D7E-8499-397558ED80BB}">
      <dsp:nvSpPr>
        <dsp:cNvPr id="0" name=""/>
        <dsp:cNvSpPr/>
      </dsp:nvSpPr>
      <dsp:spPr>
        <a:xfrm>
          <a:off x="4675339" y="324048"/>
          <a:ext cx="834488" cy="571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</a:t>
          </a:r>
          <a:endParaRPr lang="en-US" sz="1300" kern="1200" dirty="0"/>
        </a:p>
      </dsp:txBody>
      <dsp:txXfrm>
        <a:off x="4675339" y="324048"/>
        <a:ext cx="834488" cy="571103"/>
      </dsp:txXfrm>
    </dsp:sp>
    <dsp:sp modelId="{276E3D7D-0256-4AAE-90BB-2D8EA6DDEF80}">
      <dsp:nvSpPr>
        <dsp:cNvPr id="0" name=""/>
        <dsp:cNvSpPr/>
      </dsp:nvSpPr>
      <dsp:spPr>
        <a:xfrm>
          <a:off x="5593277" y="506123"/>
          <a:ext cx="176911" cy="206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5593277" y="506123"/>
        <a:ext cx="176911" cy="206953"/>
      </dsp:txXfrm>
    </dsp:sp>
    <dsp:sp modelId="{285A9AE7-521F-4E3E-99B8-2B20118C6172}">
      <dsp:nvSpPr>
        <dsp:cNvPr id="0" name=""/>
        <dsp:cNvSpPr/>
      </dsp:nvSpPr>
      <dsp:spPr>
        <a:xfrm>
          <a:off x="5843623" y="324048"/>
          <a:ext cx="834488" cy="571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</a:t>
          </a:r>
          <a:endParaRPr lang="en-US" sz="1300" kern="1200" dirty="0"/>
        </a:p>
      </dsp:txBody>
      <dsp:txXfrm>
        <a:off x="5843623" y="324048"/>
        <a:ext cx="834488" cy="571103"/>
      </dsp:txXfrm>
    </dsp:sp>
    <dsp:sp modelId="{8CF9F9C3-E452-4774-A640-25390F69190F}">
      <dsp:nvSpPr>
        <dsp:cNvPr id="0" name=""/>
        <dsp:cNvSpPr/>
      </dsp:nvSpPr>
      <dsp:spPr>
        <a:xfrm>
          <a:off x="6761561" y="506123"/>
          <a:ext cx="176911" cy="2069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6761561" y="506123"/>
        <a:ext cx="176911" cy="206953"/>
      </dsp:txXfrm>
    </dsp:sp>
    <dsp:sp modelId="{463DC6D0-2CDF-4F3D-AAF4-30FF8E1CA832}">
      <dsp:nvSpPr>
        <dsp:cNvPr id="0" name=""/>
        <dsp:cNvSpPr/>
      </dsp:nvSpPr>
      <dsp:spPr>
        <a:xfrm>
          <a:off x="7011907" y="324048"/>
          <a:ext cx="834488" cy="571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ASSIGN GRADE</a:t>
          </a:r>
          <a:endParaRPr lang="en-US" sz="1300" kern="1200" dirty="0"/>
        </a:p>
      </dsp:txBody>
      <dsp:txXfrm>
        <a:off x="7011907" y="324048"/>
        <a:ext cx="834488" cy="57110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97FC99-DAF5-4041-A397-DEB457CFEEA4}">
      <dsp:nvSpPr>
        <dsp:cNvPr id="0" name=""/>
        <dsp:cNvSpPr/>
      </dsp:nvSpPr>
      <dsp:spPr>
        <a:xfrm>
          <a:off x="2267" y="233063"/>
          <a:ext cx="858794" cy="829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PRE-ASSESS</a:t>
          </a:r>
          <a:endParaRPr lang="en-US" sz="1300" kern="1200" dirty="0"/>
        </a:p>
      </dsp:txBody>
      <dsp:txXfrm>
        <a:off x="2267" y="233063"/>
        <a:ext cx="858794" cy="829273"/>
      </dsp:txXfrm>
    </dsp:sp>
    <dsp:sp modelId="{4B7A62D6-123E-4344-9FA8-C9612BBA7870}">
      <dsp:nvSpPr>
        <dsp:cNvPr id="0" name=""/>
        <dsp:cNvSpPr/>
      </dsp:nvSpPr>
      <dsp:spPr>
        <a:xfrm>
          <a:off x="946941" y="541209"/>
          <a:ext cx="182064" cy="212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946941" y="541209"/>
        <a:ext cx="182064" cy="212980"/>
      </dsp:txXfrm>
    </dsp:sp>
    <dsp:sp modelId="{1F6AD7B5-8E84-49D5-82EB-3AA372EC0D20}">
      <dsp:nvSpPr>
        <dsp:cNvPr id="0" name=""/>
        <dsp:cNvSpPr/>
      </dsp:nvSpPr>
      <dsp:spPr>
        <a:xfrm>
          <a:off x="1204579" y="233063"/>
          <a:ext cx="858794" cy="829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ANALYZE RESULTS</a:t>
          </a:r>
          <a:endParaRPr lang="en-US" sz="1300" kern="1200" dirty="0"/>
        </a:p>
      </dsp:txBody>
      <dsp:txXfrm>
        <a:off x="1204579" y="233063"/>
        <a:ext cx="858794" cy="829273"/>
      </dsp:txXfrm>
    </dsp:sp>
    <dsp:sp modelId="{85EA6B2F-5491-412C-9DC8-A4B761DCB24D}">
      <dsp:nvSpPr>
        <dsp:cNvPr id="0" name=""/>
        <dsp:cNvSpPr/>
      </dsp:nvSpPr>
      <dsp:spPr>
        <a:xfrm>
          <a:off x="2149252" y="541209"/>
          <a:ext cx="182064" cy="212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149252" y="541209"/>
        <a:ext cx="182064" cy="212980"/>
      </dsp:txXfrm>
    </dsp:sp>
    <dsp:sp modelId="{3466CBA2-CCDD-4CED-B184-9B127D060670}">
      <dsp:nvSpPr>
        <dsp:cNvPr id="0" name=""/>
        <dsp:cNvSpPr/>
      </dsp:nvSpPr>
      <dsp:spPr>
        <a:xfrm>
          <a:off x="2406891" y="233063"/>
          <a:ext cx="858794" cy="829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PLAN FOR DIFFERENTIATED INSTRUCTION</a:t>
          </a:r>
          <a:endParaRPr lang="en-US" sz="800" kern="1200" dirty="0"/>
        </a:p>
      </dsp:txBody>
      <dsp:txXfrm>
        <a:off x="2406891" y="233063"/>
        <a:ext cx="858794" cy="829273"/>
      </dsp:txXfrm>
    </dsp:sp>
    <dsp:sp modelId="{24AD303B-DCA1-4FDF-9381-E2764EAC357D}">
      <dsp:nvSpPr>
        <dsp:cNvPr id="0" name=""/>
        <dsp:cNvSpPr/>
      </dsp:nvSpPr>
      <dsp:spPr>
        <a:xfrm rot="21586941">
          <a:off x="3344613" y="538960"/>
          <a:ext cx="167331" cy="212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21586941">
        <a:off x="3344613" y="538960"/>
        <a:ext cx="167331" cy="212980"/>
      </dsp:txXfrm>
    </dsp:sp>
    <dsp:sp modelId="{FF7F94DD-913F-4F58-897C-19B840E7A2D7}">
      <dsp:nvSpPr>
        <dsp:cNvPr id="0" name=""/>
        <dsp:cNvSpPr/>
      </dsp:nvSpPr>
      <dsp:spPr>
        <a:xfrm>
          <a:off x="3581402" y="228601"/>
          <a:ext cx="858794" cy="829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</a:t>
          </a:r>
          <a:endParaRPr lang="en-US" sz="1300" kern="1200" dirty="0"/>
        </a:p>
      </dsp:txBody>
      <dsp:txXfrm>
        <a:off x="3581402" y="228601"/>
        <a:ext cx="858794" cy="829273"/>
      </dsp:txXfrm>
    </dsp:sp>
    <dsp:sp modelId="{303214F2-EDCD-4198-A793-7B513217DEA6}">
      <dsp:nvSpPr>
        <dsp:cNvPr id="0" name=""/>
        <dsp:cNvSpPr/>
      </dsp:nvSpPr>
      <dsp:spPr>
        <a:xfrm rot="12468">
          <a:off x="4533025" y="538998"/>
          <a:ext cx="196800" cy="212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2468">
        <a:off x="4533025" y="538998"/>
        <a:ext cx="196800" cy="212980"/>
      </dsp:txXfrm>
    </dsp:sp>
    <dsp:sp modelId="{F04EA67A-57EF-4E0E-B83C-E9CD6E283FED}">
      <dsp:nvSpPr>
        <dsp:cNvPr id="0" name=""/>
        <dsp:cNvSpPr/>
      </dsp:nvSpPr>
      <dsp:spPr>
        <a:xfrm>
          <a:off x="4811514" y="233063"/>
          <a:ext cx="858794" cy="829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MONITOR, REFLECT, and ADJUST</a:t>
          </a:r>
          <a:endParaRPr lang="en-US" sz="1200" kern="1200" dirty="0"/>
        </a:p>
      </dsp:txBody>
      <dsp:txXfrm>
        <a:off x="4811514" y="233063"/>
        <a:ext cx="858794" cy="829273"/>
      </dsp:txXfrm>
    </dsp:sp>
    <dsp:sp modelId="{8FA475A2-C3C2-4E64-A5FA-E5C1F6D36A57}">
      <dsp:nvSpPr>
        <dsp:cNvPr id="0" name=""/>
        <dsp:cNvSpPr/>
      </dsp:nvSpPr>
      <dsp:spPr>
        <a:xfrm>
          <a:off x="5756188" y="541209"/>
          <a:ext cx="182064" cy="212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756188" y="541209"/>
        <a:ext cx="182064" cy="212980"/>
      </dsp:txXfrm>
    </dsp:sp>
    <dsp:sp modelId="{18FA8BD8-8042-488D-AFA0-76F6B59EEEA7}">
      <dsp:nvSpPr>
        <dsp:cNvPr id="0" name=""/>
        <dsp:cNvSpPr/>
      </dsp:nvSpPr>
      <dsp:spPr>
        <a:xfrm>
          <a:off x="6013826" y="233063"/>
          <a:ext cx="858794" cy="829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TEACH</a:t>
          </a:r>
          <a:endParaRPr lang="en-US" sz="1300" kern="1200" dirty="0"/>
        </a:p>
      </dsp:txBody>
      <dsp:txXfrm>
        <a:off x="6013826" y="233063"/>
        <a:ext cx="858794" cy="829273"/>
      </dsp:txXfrm>
    </dsp:sp>
    <dsp:sp modelId="{07F2AB91-73A2-44A4-A972-46815D38F67D}">
      <dsp:nvSpPr>
        <dsp:cNvPr id="0" name=""/>
        <dsp:cNvSpPr/>
      </dsp:nvSpPr>
      <dsp:spPr>
        <a:xfrm>
          <a:off x="6958499" y="541209"/>
          <a:ext cx="182064" cy="2129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958499" y="541209"/>
        <a:ext cx="182064" cy="212980"/>
      </dsp:txXfrm>
    </dsp:sp>
    <dsp:sp modelId="{DD0293B4-E4D1-41F9-B8E1-67C9A71EA7A9}">
      <dsp:nvSpPr>
        <dsp:cNvPr id="0" name=""/>
        <dsp:cNvSpPr/>
      </dsp:nvSpPr>
      <dsp:spPr>
        <a:xfrm>
          <a:off x="7216138" y="233063"/>
          <a:ext cx="858794" cy="829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POST-ASSESS</a:t>
          </a:r>
          <a:endParaRPr lang="en-US" sz="1300" kern="1200" dirty="0"/>
        </a:p>
      </dsp:txBody>
      <dsp:txXfrm>
        <a:off x="7216138" y="233063"/>
        <a:ext cx="858794" cy="829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0E096-EF68-48EF-8D69-17D1AF509A9E}" type="datetimeFigureOut">
              <a:rPr lang="en-US" smtClean="0"/>
              <a:t>11/6/2010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698D5-1CF3-4646-AB1D-A487D62217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sBMQUeGx1E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ndonmet.ac.uk/library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7sywMkf5Qh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478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FORMATIVE ASSESSMENT SYSTEM</a:t>
            </a:r>
            <a:br>
              <a:rPr lang="en-US" b="1" dirty="0" smtClean="0"/>
            </a:br>
            <a:r>
              <a:rPr lang="en-US" b="1" dirty="0" smtClean="0"/>
              <a:t>INITIATIVE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Presenter:</a:t>
            </a:r>
          </a:p>
          <a:p>
            <a:r>
              <a:rPr lang="en-US" sz="2000" dirty="0" smtClean="0"/>
              <a:t>Nancy Schumacher</a:t>
            </a:r>
          </a:p>
          <a:p>
            <a:endParaRPr lang="en-US" sz="2000" dirty="0"/>
          </a:p>
          <a:p>
            <a:r>
              <a:rPr lang="en-US" sz="2000" dirty="0" smtClean="0"/>
              <a:t>November 2010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Evolve Mindsets and Mental Models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From: Summative Assessment</a:t>
            </a:r>
            <a:br>
              <a:rPr lang="en-US" dirty="0" smtClean="0"/>
            </a:br>
            <a:r>
              <a:rPr lang="en-US" dirty="0" smtClean="0"/>
              <a:t>To: Formative Assessment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From: Evaluative grading</a:t>
            </a:r>
            <a:br>
              <a:rPr lang="en-US" dirty="0" smtClean="0"/>
            </a:br>
            <a:r>
              <a:rPr lang="en-US" dirty="0" smtClean="0"/>
              <a:t>To: Planning future instruction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1461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is Formative Assessment?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Formal Definition: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3657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b="1" dirty="0" smtClean="0">
                <a:solidFill>
                  <a:schemeClr val="tx1"/>
                </a:solidFill>
              </a:rPr>
              <a:t>planned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process</a:t>
            </a:r>
            <a:r>
              <a:rPr lang="en-US" dirty="0" smtClean="0">
                <a:solidFill>
                  <a:schemeClr val="tx1"/>
                </a:solidFill>
              </a:rPr>
              <a:t> in which the </a:t>
            </a:r>
            <a:r>
              <a:rPr lang="en-US" b="1" dirty="0" smtClean="0">
                <a:solidFill>
                  <a:schemeClr val="tx1"/>
                </a:solidFill>
              </a:rPr>
              <a:t>ongoing</a:t>
            </a:r>
            <a:r>
              <a:rPr lang="en-US" dirty="0" smtClean="0">
                <a:solidFill>
                  <a:schemeClr val="tx1"/>
                </a:solidFill>
              </a:rPr>
              <a:t> activities undertaken in the classroom i</a:t>
            </a:r>
            <a:r>
              <a:rPr lang="en-US" dirty="0" smtClean="0">
                <a:solidFill>
                  <a:schemeClr val="tx1"/>
                </a:solidFill>
              </a:rPr>
              <a:t>ncrease student </a:t>
            </a:r>
            <a:r>
              <a:rPr lang="en-US" b="1" dirty="0" smtClean="0">
                <a:solidFill>
                  <a:schemeClr val="tx1"/>
                </a:solidFill>
              </a:rPr>
              <a:t>engagement and learning </a:t>
            </a:r>
            <a:r>
              <a:rPr lang="en-US" dirty="0" smtClean="0">
                <a:solidFill>
                  <a:schemeClr val="tx1"/>
                </a:solidFill>
              </a:rPr>
              <a:t>by </a:t>
            </a:r>
            <a:r>
              <a:rPr lang="en-US" dirty="0" smtClean="0">
                <a:solidFill>
                  <a:schemeClr val="tx1"/>
                </a:solidFill>
              </a:rPr>
              <a:t>providing  </a:t>
            </a:r>
            <a:r>
              <a:rPr lang="en-US" b="1" dirty="0" smtClean="0">
                <a:solidFill>
                  <a:schemeClr val="tx1"/>
                </a:solidFill>
              </a:rPr>
              <a:t>timely</a:t>
            </a:r>
            <a:r>
              <a:rPr lang="en-US" dirty="0" smtClean="0">
                <a:solidFill>
                  <a:schemeClr val="tx1"/>
                </a:solidFill>
              </a:rPr>
              <a:t> informational </a:t>
            </a:r>
            <a:r>
              <a:rPr lang="en-US" b="1" dirty="0" smtClean="0">
                <a:solidFill>
                  <a:schemeClr val="tx1"/>
                </a:solidFill>
              </a:rPr>
              <a:t>feedback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b="1" dirty="0" smtClean="0">
                <a:solidFill>
                  <a:schemeClr val="tx1"/>
                </a:solidFill>
              </a:rPr>
              <a:t>decision-making data </a:t>
            </a:r>
            <a:r>
              <a:rPr lang="en-US" dirty="0" smtClean="0">
                <a:solidFill>
                  <a:schemeClr val="tx1"/>
                </a:solidFill>
              </a:rPr>
              <a:t>so </a:t>
            </a:r>
            <a:r>
              <a:rPr lang="en-US" b="1" dirty="0" smtClean="0">
                <a:solidFill>
                  <a:schemeClr val="tx1"/>
                </a:solidFill>
              </a:rPr>
              <a:t>students </a:t>
            </a:r>
            <a:r>
              <a:rPr lang="en-US" b="1" dirty="0" smtClean="0">
                <a:solidFill>
                  <a:schemeClr val="tx1"/>
                </a:solidFill>
              </a:rPr>
              <a:t>can </a:t>
            </a:r>
            <a:r>
              <a:rPr lang="en-US" b="1" dirty="0" smtClean="0">
                <a:solidFill>
                  <a:schemeClr val="tx1"/>
                </a:solidFill>
              </a:rPr>
              <a:t>adjust</a:t>
            </a:r>
            <a:r>
              <a:rPr lang="en-US" dirty="0" smtClean="0">
                <a:solidFill>
                  <a:schemeClr val="tx1"/>
                </a:solidFill>
              </a:rPr>
              <a:t> current learning tactics in which they employ and </a:t>
            </a:r>
            <a:r>
              <a:rPr lang="en-US" b="1" dirty="0" smtClean="0">
                <a:solidFill>
                  <a:schemeClr val="tx1"/>
                </a:solidFill>
              </a:rPr>
              <a:t>teachers can</a:t>
            </a:r>
            <a:r>
              <a:rPr lang="en-US" b="1" dirty="0" smtClean="0">
                <a:solidFill>
                  <a:schemeClr val="tx1"/>
                </a:solidFill>
              </a:rPr>
              <a:t> modify </a:t>
            </a:r>
            <a:r>
              <a:rPr lang="en-US" dirty="0" smtClean="0">
                <a:solidFill>
                  <a:schemeClr val="tx1"/>
                </a:solidFill>
              </a:rPr>
              <a:t>instructional methods in which they implement.                              </a:t>
            </a:r>
            <a:r>
              <a:rPr lang="en-US" sz="1800" dirty="0" smtClean="0">
                <a:solidFill>
                  <a:schemeClr val="tx1"/>
                </a:solidFill>
              </a:rPr>
              <a:t>---Nancy Schumacher, 2010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Formative Assessment </a:t>
            </a:r>
            <a:br>
              <a:rPr lang="en-US" b="1" dirty="0" smtClean="0"/>
            </a:br>
            <a:r>
              <a:rPr lang="en-US" b="1" dirty="0" smtClean="0"/>
              <a:t>vs. Summative Assessment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Formative Assessment: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 </a:t>
            </a:r>
            <a:r>
              <a:rPr lang="en-US" i="1" dirty="0" smtClean="0"/>
              <a:t>FOR </a:t>
            </a:r>
            <a:r>
              <a:rPr lang="en-US" dirty="0" smtClean="0"/>
              <a:t>learning</a:t>
            </a:r>
            <a:r>
              <a:rPr lang="en-US" i="1" dirty="0" smtClean="0"/>
              <a:t> – DURING</a:t>
            </a:r>
            <a:r>
              <a:rPr lang="en-US" dirty="0" smtClean="0"/>
              <a:t> learning</a:t>
            </a:r>
          </a:p>
          <a:p>
            <a:r>
              <a:rPr lang="en-US" dirty="0" smtClean="0"/>
              <a:t>Summative Assessment: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OF</a:t>
            </a:r>
            <a:r>
              <a:rPr lang="en-US" dirty="0" smtClean="0"/>
              <a:t> learning – </a:t>
            </a:r>
            <a:r>
              <a:rPr lang="en-US" i="1" dirty="0" smtClean="0"/>
              <a:t>AFTER</a:t>
            </a:r>
            <a:r>
              <a:rPr lang="en-US" dirty="0" smtClean="0"/>
              <a:t> learning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“When the cook tastes the soup it is formative, when the guests taste the soup it is summative.”                          </a:t>
            </a:r>
            <a:r>
              <a:rPr lang="en-US" sz="1800" dirty="0" smtClean="0"/>
              <a:t>---Bob Stake in </a:t>
            </a:r>
            <a:r>
              <a:rPr lang="en-US" sz="1800" dirty="0" err="1" smtClean="0"/>
              <a:t>Marzano</a:t>
            </a:r>
            <a:r>
              <a:rPr lang="en-US" sz="1800" dirty="0" smtClean="0"/>
              <a:t>, 2010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 of Formative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600" dirty="0" smtClean="0"/>
              <a:t>For teachers to teach more effectively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dirty="0" smtClean="0"/>
              <a:t>For students to learn more effectively</a:t>
            </a:r>
            <a:endParaRPr lang="en-US" sz="3600" dirty="0"/>
          </a:p>
        </p:txBody>
      </p:sp>
      <p:pic>
        <p:nvPicPr>
          <p:cNvPr id="4098" name="Picture 2" descr="C:\Users\nschumacher\Pictures\Microsoft Clip Organizer\00438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0"/>
            <a:ext cx="47244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362200" y="2286000"/>
          <a:ext cx="4133850" cy="3333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1828800" y="2438400"/>
            <a:ext cx="1320800" cy="1319213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State-Level High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Stakes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Summative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Assessment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7" name="Oval 1"/>
          <p:cNvSpPr>
            <a:spLocks noChangeArrowheads="1"/>
          </p:cNvSpPr>
          <p:nvPr/>
        </p:nvSpPr>
        <p:spPr bwMode="auto">
          <a:xfrm>
            <a:off x="5715000" y="2590800"/>
            <a:ext cx="1295400" cy="1228725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District-Level</a:t>
            </a:r>
            <a:endParaRPr kumimoji="0" lang="en-US" sz="11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Common Assessment</a:t>
            </a:r>
            <a:endParaRPr kumimoji="0" lang="en-US" sz="11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3886200" y="5486400"/>
            <a:ext cx="1285875" cy="1200150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Classroom-Level</a:t>
            </a:r>
            <a:endParaRPr kumimoji="0" lang="en-US" sz="11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Formative Assessment</a:t>
            </a:r>
            <a:endParaRPr kumimoji="0" lang="en-US" sz="11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 rot="18417743">
            <a:off x="5644902" y="4869573"/>
            <a:ext cx="987232" cy="485775"/>
          </a:xfrm>
          <a:prstGeom prst="left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 rot="19829264">
            <a:off x="2431410" y="4548777"/>
            <a:ext cx="485775" cy="1027682"/>
          </a:xfrm>
          <a:prstGeom prst="up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 rot="16200000">
            <a:off x="4162419" y="1552581"/>
            <a:ext cx="485775" cy="1038213"/>
          </a:xfrm>
          <a:prstGeom prst="upDown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95B3D7"/>
              </a:gs>
              <a:gs pos="50000">
                <a:srgbClr val="DBE5F1"/>
              </a:gs>
              <a:gs pos="100000">
                <a:srgbClr val="95B3D7"/>
              </a:gs>
            </a:gsLst>
            <a:lin ang="18900000" scaled="1"/>
          </a:gradFill>
          <a:ln w="12700">
            <a:solidFill>
              <a:srgbClr val="95B3D7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438400" y="152400"/>
            <a:ext cx="4029075" cy="1504950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Intentionally Aligned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COMPREHENSIVE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FORMATIVE ASSESSMENT SYSTEM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 Increase Student Achievement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Nancy Schumacher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2010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Classroom Level </a:t>
            </a:r>
            <a:br>
              <a:rPr lang="en-US" b="1" dirty="0" smtClean="0"/>
            </a:br>
            <a:r>
              <a:rPr lang="en-US" b="1" dirty="0" smtClean="0"/>
              <a:t>Formative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IS BASED ON </a:t>
            </a:r>
          </a:p>
          <a:p>
            <a:pPr algn="ctr">
              <a:buNone/>
            </a:pPr>
            <a:r>
              <a:rPr lang="en-US" dirty="0" smtClean="0"/>
              <a:t>EFFECTIVE, INFORMATIVE FEEDBACK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“The most powerful single modification that enhances achievement is feedback”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1800" dirty="0" smtClean="0"/>
              <a:t>---J. A. Hattie in </a:t>
            </a:r>
            <a:r>
              <a:rPr lang="en-US" sz="1800" dirty="0" err="1" smtClean="0"/>
              <a:t>Marzano</a:t>
            </a:r>
            <a:r>
              <a:rPr lang="en-US" sz="1800" dirty="0" smtClean="0"/>
              <a:t>, 2007a</a:t>
            </a:r>
          </a:p>
          <a:p>
            <a:pPr algn="ctr">
              <a:buNone/>
            </a:pPr>
            <a:r>
              <a:rPr lang="en-US" sz="1800" dirty="0" smtClean="0"/>
              <a:t>After a meta-analysis of over 8,000 studies</a:t>
            </a:r>
          </a:p>
          <a:p>
            <a:pPr algn="ctr"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Teachers and Students use </a:t>
            </a:r>
            <a:br>
              <a:rPr lang="en-US" b="1" dirty="0" smtClean="0"/>
            </a:br>
            <a:r>
              <a:rPr lang="en-US" b="1" dirty="0" smtClean="0"/>
              <a:t>FEEDBACK DATA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Find areas of strengths and weaknesses</a:t>
            </a:r>
          </a:p>
          <a:p>
            <a:r>
              <a:rPr lang="en-US" dirty="0" smtClean="0"/>
              <a:t>Track areas of improvement</a:t>
            </a:r>
          </a:p>
          <a:p>
            <a:r>
              <a:rPr lang="en-US" dirty="0" smtClean="0"/>
              <a:t>Question how to prepare for and improve performance</a:t>
            </a:r>
          </a:p>
          <a:p>
            <a:r>
              <a:rPr lang="en-US" dirty="0" smtClean="0"/>
              <a:t>Differentiate instruction</a:t>
            </a:r>
          </a:p>
          <a:p>
            <a:r>
              <a:rPr lang="en-US" dirty="0" smtClean="0"/>
              <a:t>Close the achievement gap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7650" name="Picture 2" descr="C:\Users\nschumacher\Pictures\Microsoft Clip Organizer\0023056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038600"/>
            <a:ext cx="2667953" cy="2325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Hope School District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514599"/>
          <a:ext cx="8229600" cy="914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533400" y="2057400"/>
          <a:ext cx="78486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457200" y="4038600"/>
          <a:ext cx="8077200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0" y="1905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Current Model of Classroom Assessment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581400"/>
            <a:ext cx="7475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  Proposed</a:t>
            </a:r>
            <a:r>
              <a:rPr lang="en-US" b="1" dirty="0" smtClean="0"/>
              <a:t> Model of Classroom Level Formative Assessment:</a:t>
            </a:r>
          </a:p>
          <a:p>
            <a:r>
              <a:rPr lang="en-US" b="1" dirty="0" smtClean="0"/>
              <a:t>  Teaching is aligned with curriculum.  Formative assessments are not graded.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90800" y="58674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---Ainsworth &amp; </a:t>
            </a:r>
            <a:r>
              <a:rPr lang="en-US" dirty="0" err="1" smtClean="0"/>
              <a:t>Viegut</a:t>
            </a:r>
            <a:r>
              <a:rPr lang="en-US" dirty="0" smtClean="0"/>
              <a:t>, 2006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Resources Needed to Introduce</a:t>
            </a:r>
            <a:br>
              <a:rPr lang="en-US" b="1" dirty="0" smtClean="0"/>
            </a:br>
            <a:r>
              <a:rPr lang="en-US" b="1" dirty="0" smtClean="0"/>
              <a:t>Formative Assessment System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Classroom level formative assessment is a cost-effective method of school improvement (William, 2007)</a:t>
            </a:r>
          </a:p>
          <a:p>
            <a:r>
              <a:rPr lang="en-US" dirty="0" smtClean="0"/>
              <a:t>Professional Learning Communities:  An effective approach for implementation (</a:t>
            </a:r>
            <a:r>
              <a:rPr lang="en-US" dirty="0" err="1" smtClean="0"/>
              <a:t>Popham</a:t>
            </a:r>
            <a:r>
              <a:rPr lang="en-US" dirty="0" smtClean="0"/>
              <a:t>, 2008)</a:t>
            </a:r>
          </a:p>
          <a:p>
            <a:r>
              <a:rPr lang="en-US" dirty="0" smtClean="0"/>
              <a:t>Reading resources: Key stakeholders volunteer to read and discuss the formative assessment process</a:t>
            </a:r>
          </a:p>
          <a:p>
            <a:r>
              <a:rPr lang="en-US" dirty="0" smtClean="0"/>
              <a:t>Time:  Flexible scheduling to promote collaboration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Beyond the Classroom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   School and district level formative assessment will require funding for additional professional development (Black &amp; </a:t>
            </a:r>
            <a:r>
              <a:rPr lang="en-US" dirty="0" err="1" smtClean="0"/>
              <a:t>Wiliam</a:t>
            </a:r>
            <a:r>
              <a:rPr lang="en-US" dirty="0" smtClean="0"/>
              <a:t>, 1998)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Assessment Memory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Think of a time in your life when you were “assessed.”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It might be a memory from elementary or high school…</a:t>
            </a:r>
            <a:br>
              <a:rPr lang="en-US" sz="2400" dirty="0" smtClean="0"/>
            </a:br>
            <a:r>
              <a:rPr lang="en-US" sz="2400" dirty="0" smtClean="0"/>
              <a:t>From your professional experience…</a:t>
            </a:r>
            <a:br>
              <a:rPr lang="en-US" sz="2400" dirty="0" smtClean="0"/>
            </a:br>
            <a:r>
              <a:rPr lang="en-US" sz="2400" dirty="0" smtClean="0"/>
              <a:t>Or anywhere else in your life.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Briefly describe the experience.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How did the assessment make you feel?</a:t>
            </a:r>
            <a:endParaRPr lang="en-US" dirty="0"/>
          </a:p>
        </p:txBody>
      </p:sp>
      <p:pic>
        <p:nvPicPr>
          <p:cNvPr id="1026" name="Picture 2" descr="C:\Users\nschumacher\Pictures\Microsoft Clip Organizer\00437563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895600"/>
            <a:ext cx="1943100" cy="198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smtClean="0"/>
              <a:t>Time Frame to Implement</a:t>
            </a:r>
            <a:br>
              <a:rPr lang="en-US" sz="4000" b="1" dirty="0" smtClean="0"/>
            </a:br>
            <a:r>
              <a:rPr lang="en-US" sz="4000" b="1" dirty="0" smtClean="0"/>
              <a:t>Formative Assessment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dirty="0" smtClean="0"/>
              <a:t>Slow and Steady Process</a:t>
            </a:r>
            <a:br>
              <a:rPr lang="en-US" sz="2800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November 2010 – Present rationale and process to Board of Education, all district and school leaders, all teachers and community members</a:t>
            </a:r>
          </a:p>
          <a:p>
            <a:r>
              <a:rPr lang="en-US" dirty="0" smtClean="0"/>
              <a:t>December 2010 – Establish volunteer PLC’s to “pilot” implementation at classroom level</a:t>
            </a:r>
          </a:p>
          <a:p>
            <a:r>
              <a:rPr lang="en-US" dirty="0" smtClean="0"/>
              <a:t>June 2011 – Positive results from pilot program create “buy-in”</a:t>
            </a:r>
          </a:p>
          <a:p>
            <a:r>
              <a:rPr lang="en-US" dirty="0" smtClean="0"/>
              <a:t>July-August 2011 – Pilot teachers turnkey train district wide </a:t>
            </a:r>
          </a:p>
          <a:p>
            <a:r>
              <a:rPr lang="en-US" dirty="0" smtClean="0"/>
              <a:t>September 2011 – All teachers begin classroom level formative assessment across grade levels and departments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Time Frame to Implement</a:t>
            </a:r>
            <a:br>
              <a:rPr lang="en-US" b="1" dirty="0" smtClean="0"/>
            </a:br>
            <a:r>
              <a:rPr lang="en-US" b="1" dirty="0" smtClean="0"/>
              <a:t>Formative Assessment</a:t>
            </a:r>
            <a:br>
              <a:rPr lang="en-US" b="1" dirty="0" smtClean="0"/>
            </a:br>
            <a:r>
              <a:rPr lang="en-US" sz="3200" dirty="0" smtClean="0"/>
              <a:t>Slow and Steady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December 2011 –  All teachers district wide </a:t>
            </a:r>
            <a:r>
              <a:rPr lang="en-US" dirty="0" err="1" smtClean="0"/>
              <a:t>inservice</a:t>
            </a:r>
            <a:r>
              <a:rPr lang="en-US" dirty="0" smtClean="0"/>
              <a:t> on next phase of intentionally designed comprehensive formative assessment system – “Power Standards.”</a:t>
            </a:r>
          </a:p>
          <a:p>
            <a:r>
              <a:rPr lang="en-US" dirty="0" smtClean="0"/>
              <a:t>January to March 2012 – Determine Power Standards for each grade and content</a:t>
            </a:r>
          </a:p>
          <a:p>
            <a:r>
              <a:rPr lang="en-US" dirty="0" smtClean="0"/>
              <a:t>April 2012 -- </a:t>
            </a:r>
            <a:r>
              <a:rPr lang="en-US" dirty="0" smtClean="0"/>
              <a:t>All teachers district wide </a:t>
            </a:r>
            <a:r>
              <a:rPr lang="en-US" dirty="0" err="1" smtClean="0"/>
              <a:t>inservice</a:t>
            </a:r>
            <a:r>
              <a:rPr lang="en-US" dirty="0" smtClean="0"/>
              <a:t> on next phase of intentionally designed comprehensive formative assessment system – Aligning Power Standards to classroom, district and State standards</a:t>
            </a:r>
          </a:p>
          <a:p>
            <a:r>
              <a:rPr lang="en-US" dirty="0" smtClean="0"/>
              <a:t>May to June 2012 – Align Power Standards</a:t>
            </a:r>
          </a:p>
          <a:p>
            <a:r>
              <a:rPr lang="en-US" dirty="0" smtClean="0"/>
              <a:t>June  2012 – </a:t>
            </a:r>
            <a:r>
              <a:rPr lang="en-US" dirty="0" smtClean="0"/>
              <a:t>All teachers district wide </a:t>
            </a:r>
            <a:r>
              <a:rPr lang="en-US" dirty="0" err="1" smtClean="0"/>
              <a:t>inservice</a:t>
            </a:r>
            <a:r>
              <a:rPr lang="en-US" dirty="0" smtClean="0"/>
              <a:t> on next phase of intentionally designed comprehensive formative assessment system – “Common Formative Assessments”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Time Frame to Implement</a:t>
            </a:r>
            <a:br>
              <a:rPr lang="en-US" b="1" dirty="0" smtClean="0"/>
            </a:br>
            <a:r>
              <a:rPr lang="en-US" b="1" dirty="0" smtClean="0"/>
              <a:t>Formative Assessment</a:t>
            </a:r>
            <a:br>
              <a:rPr lang="en-US" b="1" dirty="0" smtClean="0"/>
            </a:br>
            <a:r>
              <a:rPr lang="en-US" sz="3200" dirty="0" smtClean="0"/>
              <a:t>Slow and Steady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July to August 2011 – Design Common Formative Assessments </a:t>
            </a:r>
            <a:r>
              <a:rPr lang="en-US" dirty="0" smtClean="0"/>
              <a:t>and map horizontally and vertically</a:t>
            </a:r>
            <a:endParaRPr lang="en-US" dirty="0" smtClean="0"/>
          </a:p>
          <a:p>
            <a:r>
              <a:rPr lang="en-US" dirty="0" smtClean="0"/>
              <a:t>September 2011 – First administration of Common Formative Assessment (CFA)</a:t>
            </a:r>
          </a:p>
          <a:p>
            <a:r>
              <a:rPr lang="en-US" dirty="0" smtClean="0"/>
              <a:t>October 2011 – Score assessments, collaboratively discuss, evaluate effectiveness, revise CFA</a:t>
            </a:r>
          </a:p>
          <a:p>
            <a:r>
              <a:rPr lang="en-US" dirty="0" smtClean="0"/>
              <a:t>November 2011 – Second administration of CFA and analyze data</a:t>
            </a:r>
          </a:p>
          <a:p>
            <a:r>
              <a:rPr lang="en-US" dirty="0" smtClean="0"/>
              <a:t>December 2011 – Meet by schools to plan future phases of </a:t>
            </a:r>
            <a:r>
              <a:rPr lang="en-US" dirty="0" smtClean="0"/>
              <a:t>intentionally designed comprehensive formative assessment system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Implementation Requires </a:t>
            </a:r>
            <a:br>
              <a:rPr lang="en-US" b="1" dirty="0" smtClean="0"/>
            </a:br>
            <a:r>
              <a:rPr lang="en-US" b="1" dirty="0" smtClean="0"/>
              <a:t>School Administrator Leadership</a:t>
            </a:r>
            <a:br>
              <a:rPr lang="en-US" b="1" dirty="0" smtClean="0"/>
            </a:br>
            <a:r>
              <a:rPr lang="en-US" b="1" dirty="0" smtClean="0"/>
              <a:t> tied to ISLLC Standards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Standard 1.4 – Mastery of information sources, data collection and data analysis strategies</a:t>
            </a:r>
          </a:p>
          <a:p>
            <a:pPr>
              <a:buNone/>
            </a:pPr>
            <a:r>
              <a:rPr lang="en-US" dirty="0" smtClean="0"/>
              <a:t>Standard 1.23 – Ensuring that assessment data related to student learning are used to develop the school vision and goals</a:t>
            </a:r>
          </a:p>
          <a:p>
            <a:pPr>
              <a:buNone/>
            </a:pPr>
            <a:r>
              <a:rPr lang="en-US" dirty="0" smtClean="0"/>
              <a:t>Standard 2.33 – Mastery of effective instruction</a:t>
            </a:r>
          </a:p>
          <a:p>
            <a:pPr>
              <a:buNone/>
            </a:pPr>
            <a:r>
              <a:rPr lang="en-US" dirty="0" smtClean="0"/>
              <a:t>Standard 2.34 – Mastery of measurement, evaluation and assessment strategies</a:t>
            </a:r>
          </a:p>
          <a:p>
            <a:pPr>
              <a:buNone/>
            </a:pPr>
            <a:r>
              <a:rPr lang="en-US" dirty="0" smtClean="0"/>
              <a:t>Standard 2.64 – Ensuring that student learning is assessed using a variety of techniques</a:t>
            </a:r>
          </a:p>
          <a:p>
            <a:pPr>
              <a:buNone/>
            </a:pPr>
            <a:r>
              <a:rPr lang="en-US" dirty="0" smtClean="0"/>
              <a:t>Standard 3.77 – Taking risks to improve schools</a:t>
            </a:r>
          </a:p>
          <a:p>
            <a:pPr>
              <a:buNone/>
            </a:pPr>
            <a:r>
              <a:rPr lang="en-US" dirty="0" smtClean="0"/>
              <a:t>Standard 3.89 – Managing time to maximize attainment of organizational goals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TIME FRAME FOR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/>
              <a:t>15 WEEKS</a:t>
            </a:r>
          </a:p>
          <a:p>
            <a:pPr algn="ctr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err="1" smtClean="0"/>
              <a:t>Bangert</a:t>
            </a:r>
            <a:r>
              <a:rPr lang="en-US" sz="2400" dirty="0" smtClean="0"/>
              <a:t>-Drowns, </a:t>
            </a:r>
            <a:r>
              <a:rPr lang="en-US" sz="2400" dirty="0" err="1" smtClean="0"/>
              <a:t>Kulick</a:t>
            </a:r>
            <a:r>
              <a:rPr lang="en-US" sz="2400" dirty="0" smtClean="0"/>
              <a:t> &amp; </a:t>
            </a:r>
            <a:r>
              <a:rPr lang="en-US" sz="2400" dirty="0" err="1" smtClean="0"/>
              <a:t>Kulick</a:t>
            </a:r>
            <a:r>
              <a:rPr lang="en-US" sz="2400" dirty="0" smtClean="0"/>
              <a:t> in </a:t>
            </a:r>
            <a:r>
              <a:rPr lang="en-US" sz="2400" dirty="0" err="1" smtClean="0"/>
              <a:t>Marzano</a:t>
            </a:r>
            <a:r>
              <a:rPr lang="en-US" sz="2400" dirty="0" smtClean="0"/>
              <a:t>, 2007b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800" dirty="0" smtClean="0"/>
              <a:t>Two formative assessments per week over a 15-week period produce a 29.0 percentile gain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err="1" smtClean="0"/>
              <a:t>Fuch</a:t>
            </a:r>
            <a:r>
              <a:rPr lang="en-US" sz="2400" dirty="0" smtClean="0"/>
              <a:t> &amp; </a:t>
            </a:r>
            <a:r>
              <a:rPr lang="en-US" sz="2400" dirty="0" err="1" smtClean="0"/>
              <a:t>Fuch</a:t>
            </a:r>
            <a:r>
              <a:rPr lang="en-US" sz="2400" dirty="0" smtClean="0"/>
              <a:t> in </a:t>
            </a:r>
            <a:r>
              <a:rPr lang="en-US" sz="2400" dirty="0" err="1" smtClean="0"/>
              <a:t>Marzano</a:t>
            </a:r>
            <a:r>
              <a:rPr lang="en-US" sz="2400" dirty="0" smtClean="0"/>
              <a:t>, 2007b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800" dirty="0" smtClean="0"/>
              <a:t>Based on meta-analysis of 21 studies: Two formative assessments per week result in a 30 percentile point gain</a:t>
            </a:r>
          </a:p>
          <a:p>
            <a:pPr algn="ctr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Hope School District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FORMATIVE ASSESSMENT:</a:t>
            </a:r>
          </a:p>
          <a:p>
            <a:pPr algn="ctr">
              <a:buNone/>
            </a:pPr>
            <a:r>
              <a:rPr lang="en-US" b="1" dirty="0" smtClean="0"/>
              <a:t>MISSION POSSIBLE</a:t>
            </a:r>
          </a:p>
          <a:p>
            <a:pPr algn="ctr">
              <a:buNone/>
            </a:pPr>
            <a:endParaRPr lang="en-US" b="1" dirty="0"/>
          </a:p>
          <a:p>
            <a:pPr algn="ctr">
              <a:buNone/>
            </a:pPr>
            <a:r>
              <a:rPr lang="en-US" b="1" dirty="0" smtClean="0">
                <a:hlinkClick r:id="rId2"/>
              </a:rPr>
              <a:t>http://www.youtube.com/watch?v=jsBMQUeGx1E</a:t>
            </a:r>
            <a:endParaRPr lang="en-US" b="1" dirty="0" smtClean="0"/>
          </a:p>
          <a:p>
            <a:pPr algn="ctr"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Resources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906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7200" dirty="0"/>
              <a:t>Ainsworth, L., &amp; </a:t>
            </a:r>
            <a:r>
              <a:rPr lang="en-US" sz="7200" dirty="0" err="1"/>
              <a:t>Viegut</a:t>
            </a:r>
            <a:r>
              <a:rPr lang="en-US" sz="7200" dirty="0"/>
              <a:t>, D.  (2006).  </a:t>
            </a:r>
            <a:r>
              <a:rPr lang="en-US" sz="7200" i="1" dirty="0"/>
              <a:t>Common formative assessments.  </a:t>
            </a:r>
            <a:r>
              <a:rPr lang="en-US" sz="7200" dirty="0"/>
              <a:t>Thousand Oaks, California: Corwin </a:t>
            </a:r>
            <a:r>
              <a:rPr lang="en-US" sz="7200" dirty="0" smtClean="0"/>
              <a:t>Press.</a:t>
            </a:r>
          </a:p>
          <a:p>
            <a:pPr>
              <a:buNone/>
            </a:pPr>
            <a:r>
              <a:rPr lang="en-US" sz="7200" dirty="0"/>
              <a:t>Black, P., &amp; </a:t>
            </a:r>
            <a:r>
              <a:rPr lang="en-US" sz="7200" dirty="0" err="1"/>
              <a:t>Wiliam</a:t>
            </a:r>
            <a:r>
              <a:rPr lang="en-US" sz="7200" dirty="0"/>
              <a:t>, D.  (1998).  Inside the black box: Raising standards through classroom assessment.</a:t>
            </a:r>
          </a:p>
          <a:p>
            <a:pPr>
              <a:buNone/>
            </a:pPr>
            <a:r>
              <a:rPr lang="en-US" sz="7200" dirty="0" smtClean="0"/>
              <a:t>	</a:t>
            </a:r>
            <a:r>
              <a:rPr lang="en-US" sz="7200" i="1" dirty="0" smtClean="0"/>
              <a:t>Phi </a:t>
            </a:r>
            <a:r>
              <a:rPr lang="en-US" sz="7200" i="1" dirty="0"/>
              <a:t>Delta Kappa, 80</a:t>
            </a:r>
            <a:r>
              <a:rPr lang="en-US" sz="7200" dirty="0"/>
              <a:t>(2), 139-144.  Retrieved from </a:t>
            </a:r>
            <a:r>
              <a:rPr lang="en-US" sz="7200" dirty="0">
                <a:hlinkClick r:id="rId2"/>
              </a:rPr>
              <a:t>http://</a:t>
            </a:r>
            <a:r>
              <a:rPr lang="en-US" sz="7200" dirty="0" smtClean="0">
                <a:hlinkClick r:id="rId2"/>
              </a:rPr>
              <a:t>www.londonmet.ac.uk/library/</a:t>
            </a:r>
            <a:r>
              <a:rPr lang="en-US" sz="7200" dirty="0" smtClean="0"/>
              <a:t> i93438_22.htm</a:t>
            </a:r>
            <a:endParaRPr lang="en-US" sz="7200" dirty="0"/>
          </a:p>
          <a:p>
            <a:pPr>
              <a:buNone/>
            </a:pPr>
            <a:r>
              <a:rPr lang="en-US" sz="7200" dirty="0" err="1" smtClean="0"/>
              <a:t>Marzano</a:t>
            </a:r>
            <a:r>
              <a:rPr lang="en-US" sz="7200" dirty="0" smtClean="0"/>
              <a:t>, R. J.  (2007a).  Designing a comprehensive approach to classroom assessment.  In D. Reeves (Ed.),  </a:t>
            </a:r>
            <a:r>
              <a:rPr lang="en-US" sz="7200" i="1" dirty="0" smtClean="0"/>
              <a:t>Ahead</a:t>
            </a:r>
            <a:r>
              <a:rPr lang="en-US" sz="7200" dirty="0" smtClean="0"/>
              <a:t> </a:t>
            </a:r>
            <a:r>
              <a:rPr lang="en-US" sz="7200" i="1" dirty="0" smtClean="0"/>
              <a:t>of the curve.  </a:t>
            </a:r>
            <a:r>
              <a:rPr lang="en-US" sz="7200" dirty="0" smtClean="0"/>
              <a:t>(pp. 103-126).  Bloomington, IN: Solution Tree Press.</a:t>
            </a:r>
          </a:p>
          <a:p>
            <a:pPr>
              <a:buNone/>
            </a:pPr>
            <a:r>
              <a:rPr lang="en-US" sz="7200" dirty="0" err="1"/>
              <a:t>Marzano</a:t>
            </a:r>
            <a:r>
              <a:rPr lang="en-US" sz="7200" dirty="0"/>
              <a:t>, R. J.  (2007b).  </a:t>
            </a:r>
            <a:r>
              <a:rPr lang="en-US" sz="7200" i="1" dirty="0"/>
              <a:t>The art and science of teaching.  </a:t>
            </a:r>
            <a:r>
              <a:rPr lang="en-US" sz="7200" dirty="0"/>
              <a:t>Alexandria, Virginia: ASCD</a:t>
            </a:r>
            <a:r>
              <a:rPr lang="en-US" sz="7200" dirty="0" smtClean="0"/>
              <a:t>.</a:t>
            </a:r>
          </a:p>
          <a:p>
            <a:pPr>
              <a:buNone/>
            </a:pPr>
            <a:r>
              <a:rPr lang="en-US" sz="7200" dirty="0" err="1" smtClean="0"/>
              <a:t>Marzano</a:t>
            </a:r>
            <a:r>
              <a:rPr lang="en-US" sz="7200" dirty="0"/>
              <a:t>, R. J., &amp; Waters, T.  (2009).  Setting and monitoring nonnegotiable goals for achievement.  In </a:t>
            </a:r>
            <a:r>
              <a:rPr lang="en-US" sz="7200" i="1" dirty="0" smtClean="0"/>
              <a:t>District </a:t>
            </a:r>
            <a:r>
              <a:rPr lang="en-US" sz="7200" i="1" dirty="0"/>
              <a:t>leadership that works.</a:t>
            </a:r>
            <a:r>
              <a:rPr lang="en-US" sz="7200" dirty="0"/>
              <a:t> (pp. 23-52).  Bloomington, IN: Solution Tree </a:t>
            </a:r>
            <a:r>
              <a:rPr lang="en-US" sz="7200" dirty="0" smtClean="0"/>
              <a:t>Press.</a:t>
            </a:r>
          </a:p>
          <a:p>
            <a:pPr>
              <a:buNone/>
            </a:pPr>
            <a:r>
              <a:rPr lang="en-US" sz="7200" dirty="0" err="1"/>
              <a:t>Marzano</a:t>
            </a:r>
            <a:r>
              <a:rPr lang="en-US" sz="7200" dirty="0"/>
              <a:t>, R. J.  (2010).  </a:t>
            </a:r>
            <a:r>
              <a:rPr lang="en-US" sz="7200" i="1" dirty="0"/>
              <a:t>Formative assessment and standards-based grading.  </a:t>
            </a:r>
            <a:r>
              <a:rPr lang="en-US" sz="7200" dirty="0"/>
              <a:t>Bloomington, IN: </a:t>
            </a:r>
            <a:r>
              <a:rPr lang="en-US" sz="7200" dirty="0" err="1" smtClean="0"/>
              <a:t>Marzano</a:t>
            </a:r>
            <a:r>
              <a:rPr lang="en-US" sz="7200" dirty="0" smtClean="0"/>
              <a:t> Research </a:t>
            </a:r>
            <a:r>
              <a:rPr lang="en-US" sz="7200" dirty="0"/>
              <a:t>Laboratory</a:t>
            </a:r>
            <a:r>
              <a:rPr lang="en-US" sz="7200" dirty="0" smtClean="0"/>
              <a:t>.</a:t>
            </a:r>
          </a:p>
          <a:p>
            <a:pPr>
              <a:buNone/>
            </a:pPr>
            <a:r>
              <a:rPr lang="en-US" sz="7200" dirty="0" err="1"/>
              <a:t>Popham</a:t>
            </a:r>
            <a:r>
              <a:rPr lang="en-US" sz="7200" dirty="0"/>
              <a:t>, W. J.  (2008).  </a:t>
            </a:r>
            <a:r>
              <a:rPr lang="en-US" sz="7200" i="1" dirty="0"/>
              <a:t>Transformative assessment.  </a:t>
            </a:r>
            <a:r>
              <a:rPr lang="en-US" sz="7200" dirty="0"/>
              <a:t>Alexandria, Virginia: ASCD.</a:t>
            </a:r>
          </a:p>
          <a:p>
            <a:pPr>
              <a:buNone/>
            </a:pPr>
            <a:r>
              <a:rPr lang="en-US" sz="7200" dirty="0"/>
              <a:t>William, D.  (2007).  Content then process: Teacher learning communities in the service of formative </a:t>
            </a:r>
            <a:r>
              <a:rPr lang="en-US" sz="7200" dirty="0" smtClean="0"/>
              <a:t>assessment</a:t>
            </a:r>
            <a:r>
              <a:rPr lang="en-US" sz="7200" dirty="0"/>
              <a:t>.  In D. Reeves (Ed.),  </a:t>
            </a:r>
            <a:r>
              <a:rPr lang="en-US" sz="7200" i="1" dirty="0"/>
              <a:t>Ahead</a:t>
            </a:r>
            <a:r>
              <a:rPr lang="en-US" sz="7200" dirty="0"/>
              <a:t> </a:t>
            </a:r>
            <a:r>
              <a:rPr lang="en-US" sz="7200" i="1" dirty="0"/>
              <a:t>of the curve.  </a:t>
            </a:r>
            <a:r>
              <a:rPr lang="en-US" sz="7200" dirty="0"/>
              <a:t>(pp. 183-206).  Bloomington, IN: Solution </a:t>
            </a:r>
            <a:r>
              <a:rPr lang="en-US" sz="7200" dirty="0" smtClean="0"/>
              <a:t>Tree </a:t>
            </a:r>
            <a:r>
              <a:rPr lang="en-US" sz="7200" dirty="0"/>
              <a:t>Press.</a:t>
            </a:r>
          </a:p>
          <a:p>
            <a:pPr>
              <a:buNone/>
            </a:pPr>
            <a:endParaRPr lang="en-US" sz="72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Hope School District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High-stakes Standardized Testing</a:t>
            </a:r>
          </a:p>
          <a:p>
            <a:pPr algn="ctr">
              <a:buNone/>
            </a:pPr>
            <a:r>
              <a:rPr lang="en-US" dirty="0" smtClean="0"/>
              <a:t>(aka “Summative Testing”)</a:t>
            </a:r>
          </a:p>
          <a:p>
            <a:pPr algn="ctr">
              <a:buNone/>
            </a:pPr>
            <a:r>
              <a:rPr lang="en-US" dirty="0" smtClean="0"/>
              <a:t>Receives a disproportionate amount of</a:t>
            </a:r>
          </a:p>
          <a:p>
            <a:pPr algn="ctr">
              <a:buNone/>
            </a:pPr>
            <a:r>
              <a:rPr lang="en-US" dirty="0"/>
              <a:t>o</a:t>
            </a:r>
            <a:r>
              <a:rPr lang="en-US" dirty="0" smtClean="0"/>
              <a:t>f attention: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Summative         vs.          Formative</a:t>
            </a:r>
            <a:endParaRPr lang="en-US" dirty="0"/>
          </a:p>
        </p:txBody>
      </p:sp>
      <p:pic>
        <p:nvPicPr>
          <p:cNvPr id="2051" name="Picture 3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276600"/>
            <a:ext cx="4191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Disadvantages of High Stakes Testing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MINIMAL IMPACT ON STUDENT ACHIEVEMENT</a:t>
            </a:r>
          </a:p>
          <a:p>
            <a:endParaRPr lang="en-US" dirty="0" smtClean="0"/>
          </a:p>
          <a:p>
            <a:r>
              <a:rPr lang="en-US" dirty="0" smtClean="0"/>
              <a:t>Time lapse between administration and results</a:t>
            </a:r>
          </a:p>
          <a:p>
            <a:r>
              <a:rPr lang="en-US" dirty="0" smtClean="0"/>
              <a:t>Not easily interpreted at classroom level</a:t>
            </a:r>
          </a:p>
          <a:p>
            <a:r>
              <a:rPr lang="en-US" dirty="0" smtClean="0"/>
              <a:t>Vague individual feedback</a:t>
            </a:r>
          </a:p>
          <a:p>
            <a:r>
              <a:rPr lang="en-US" dirty="0" smtClean="0"/>
              <a:t>Rank-orders students and creates competitiveness</a:t>
            </a:r>
          </a:p>
          <a:p>
            <a:r>
              <a:rPr lang="en-US" dirty="0" smtClean="0"/>
              <a:t>Reinforces feeling of incompetence in underperforming students and creates student disengagement from learning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Hope School District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Strength: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“High Standardized Test Scores”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b="1" dirty="0" smtClean="0"/>
              <a:t>REAL OR PERCEIVED?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Hope School District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4200" b="1" dirty="0" smtClean="0"/>
              <a:t>STATUS QUO</a:t>
            </a:r>
          </a:p>
          <a:p>
            <a:pPr algn="ctr">
              <a:buNone/>
            </a:pPr>
            <a:endParaRPr lang="en-US" b="1" dirty="0" smtClean="0"/>
          </a:p>
          <a:p>
            <a:r>
              <a:rPr lang="en-US" dirty="0" smtClean="0"/>
              <a:t>High SES community (Stron</a:t>
            </a:r>
            <a:r>
              <a:rPr lang="en-US" dirty="0" smtClean="0"/>
              <a:t>g relationship between SES and student achievement, </a:t>
            </a:r>
            <a:r>
              <a:rPr lang="en-US" dirty="0" err="1" smtClean="0"/>
              <a:t>Marzano</a:t>
            </a:r>
            <a:r>
              <a:rPr lang="en-US" dirty="0" smtClean="0"/>
              <a:t> &amp; Waters, 2009)</a:t>
            </a:r>
            <a:endParaRPr lang="en-US" dirty="0" smtClean="0"/>
          </a:p>
          <a:p>
            <a:r>
              <a:rPr lang="en-US" dirty="0" smtClean="0"/>
              <a:t>Low student mobility rate (High transiency rate negatively affects test scores, </a:t>
            </a:r>
            <a:r>
              <a:rPr lang="en-US" dirty="0" err="1" smtClean="0"/>
              <a:t>Marzano</a:t>
            </a:r>
            <a:r>
              <a:rPr lang="en-US" dirty="0" smtClean="0"/>
              <a:t> &amp; Waters, 2009) </a:t>
            </a:r>
          </a:p>
          <a:p>
            <a:r>
              <a:rPr lang="en-US" dirty="0" smtClean="0"/>
              <a:t>Teaching to the test</a:t>
            </a:r>
          </a:p>
          <a:p>
            <a:r>
              <a:rPr lang="en-US" dirty="0" smtClean="0"/>
              <a:t>Focus on how “well” students are doing rather than “what” students are doing</a:t>
            </a:r>
          </a:p>
          <a:p>
            <a:r>
              <a:rPr lang="en-US" dirty="0" smtClean="0"/>
              <a:t>Data does not drive instructional decision-making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Hope School District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THREATS TO STATUS QUO</a:t>
            </a:r>
          </a:p>
          <a:p>
            <a:pPr algn="ctr">
              <a:buNone/>
            </a:pPr>
            <a:endParaRPr lang="en-US" b="1" dirty="0" smtClean="0"/>
          </a:p>
          <a:p>
            <a:r>
              <a:rPr lang="en-US" dirty="0" smtClean="0"/>
              <a:t>Closing of local small businesses and plants changing SES</a:t>
            </a:r>
          </a:p>
          <a:p>
            <a:r>
              <a:rPr lang="en-US" dirty="0" smtClean="0"/>
              <a:t>Foreclosures increasing mobility rate</a:t>
            </a:r>
          </a:p>
          <a:p>
            <a:r>
              <a:rPr lang="en-US" dirty="0" smtClean="0"/>
              <a:t>Increasing gap between “haves” and “have </a:t>
            </a:r>
            <a:r>
              <a:rPr lang="en-US" dirty="0" err="1" smtClean="0"/>
              <a:t>nots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Hope School District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/>
              <a:t>OPPORTUNITY</a:t>
            </a:r>
            <a:endParaRPr lang="en-US" b="1" dirty="0"/>
          </a:p>
          <a:p>
            <a:r>
              <a:rPr lang="en-US" dirty="0" smtClean="0"/>
              <a:t>Systemic change related to district mission of engaged learning</a:t>
            </a:r>
          </a:p>
          <a:p>
            <a:r>
              <a:rPr lang="en-US" dirty="0" smtClean="0"/>
              <a:t>Systemic change related to district vision of providing relevant research-based instruction that responds to each student’s unique potential</a:t>
            </a:r>
            <a:endParaRPr lang="en-US" dirty="0" smtClean="0"/>
          </a:p>
          <a:p>
            <a:r>
              <a:rPr lang="en-US" dirty="0" smtClean="0"/>
              <a:t>Enhanced teaching and learning</a:t>
            </a:r>
          </a:p>
          <a:p>
            <a:r>
              <a:rPr lang="en-US" dirty="0" smtClean="0"/>
              <a:t>Focus on learning vs. achievement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Achievement vs. Learning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Video Clip by </a:t>
            </a:r>
            <a:r>
              <a:rPr lang="en-US" sz="2400" dirty="0" err="1" smtClean="0"/>
              <a:t>Alfie</a:t>
            </a:r>
            <a:r>
              <a:rPr lang="en-US" sz="2400" dirty="0" smtClean="0"/>
              <a:t> Kohn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Endorsed by W. Edwards </a:t>
            </a:r>
            <a:r>
              <a:rPr lang="en-US" sz="2400" dirty="0"/>
              <a:t>D</a:t>
            </a:r>
            <a:r>
              <a:rPr lang="en-US" sz="2400" dirty="0" smtClean="0"/>
              <a:t>eming in “No Contest”</a:t>
            </a:r>
            <a:br>
              <a:rPr lang="en-US" sz="2400" dirty="0" smtClean="0"/>
            </a:br>
            <a:r>
              <a:rPr lang="en-US" sz="2400" dirty="0" smtClean="0"/>
              <a:t>which addresses competition in schools.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620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2"/>
              </a:rPr>
              <a:t>http://www.youtube.com/watch?v=7sywMkf5QhI</a:t>
            </a: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977</Words>
  <Application>Microsoft Office PowerPoint</Application>
  <PresentationFormat>On-screen Show (4:3)</PresentationFormat>
  <Paragraphs>192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FORMATIVE ASSESSMENT SYSTEM INITIATIVE</vt:lpstr>
      <vt:lpstr>        Assessment Memory Think of a time in your life when you were “assessed.”  It might be a memory from elementary or high school… From your professional experience… Or anywhere else in your life.      Briefly describe the experience.  How did the assessment make you feel?</vt:lpstr>
      <vt:lpstr>New Hope School District</vt:lpstr>
      <vt:lpstr>Disadvantages of High Stakes Testing</vt:lpstr>
      <vt:lpstr>New Hope School District</vt:lpstr>
      <vt:lpstr>New Hope School District</vt:lpstr>
      <vt:lpstr>New Hope School District</vt:lpstr>
      <vt:lpstr>New Hope School District</vt:lpstr>
      <vt:lpstr> Achievement vs. Learning Video Clip by Alfie Kohn  Endorsed by W. Edwards Deming in “No Contest” which addresses competition in schools. </vt:lpstr>
      <vt:lpstr> Evolve Mindsets and Mental Models   From: Summative Assessment To: Formative Assessment  From: Evaluative grading To: Planning future instruction   </vt:lpstr>
      <vt:lpstr>What is Formative Assessment?  Formal Definition:  </vt:lpstr>
      <vt:lpstr>  Formative Assessment  vs. Summative Assessment  </vt:lpstr>
      <vt:lpstr>Goal of Formative Assessment</vt:lpstr>
      <vt:lpstr>Slide 14</vt:lpstr>
      <vt:lpstr>Classroom Level  Formative Assessment</vt:lpstr>
      <vt:lpstr>Teachers and Students use  FEEDBACK DATA</vt:lpstr>
      <vt:lpstr>New Hope School District</vt:lpstr>
      <vt:lpstr>Resources Needed to Introduce Formative Assessment System</vt:lpstr>
      <vt:lpstr>Beyond the Classroom</vt:lpstr>
      <vt:lpstr>   Time Frame to Implement Formative Assessment Slow and Steady Process   </vt:lpstr>
      <vt:lpstr>Time Frame to Implement Formative Assessment Slow and Steady Process</vt:lpstr>
      <vt:lpstr>Time Frame to Implement Formative Assessment Slow and Steady Process</vt:lpstr>
      <vt:lpstr>Implementation Requires  School Administrator Leadership  tied to ISLLC Standards</vt:lpstr>
      <vt:lpstr>TIME FRAME FOR RESULTS</vt:lpstr>
      <vt:lpstr>New Hope School District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FORMATIVE ASSESSMENT</dc:title>
  <dc:creator>nschumacher</dc:creator>
  <cp:lastModifiedBy>nschumacher</cp:lastModifiedBy>
  <cp:revision>57</cp:revision>
  <dcterms:created xsi:type="dcterms:W3CDTF">2010-11-06T16:06:44Z</dcterms:created>
  <dcterms:modified xsi:type="dcterms:W3CDTF">2010-11-07T15:12:31Z</dcterms:modified>
</cp:coreProperties>
</file>